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55"/>
  </p:notesMasterIdLst>
  <p:sldIdLst>
    <p:sldId id="257" r:id="rId2"/>
    <p:sldId id="258" r:id="rId3"/>
    <p:sldId id="259" r:id="rId4"/>
    <p:sldId id="261" r:id="rId5"/>
    <p:sldId id="268" r:id="rId6"/>
    <p:sldId id="260" r:id="rId7"/>
    <p:sldId id="262" r:id="rId8"/>
    <p:sldId id="269" r:id="rId9"/>
    <p:sldId id="271" r:id="rId10"/>
    <p:sldId id="273" r:id="rId11"/>
    <p:sldId id="274" r:id="rId12"/>
    <p:sldId id="272" r:id="rId13"/>
    <p:sldId id="275" r:id="rId14"/>
    <p:sldId id="293" r:id="rId15"/>
    <p:sldId id="294" r:id="rId16"/>
    <p:sldId id="295" r:id="rId17"/>
    <p:sldId id="296" r:id="rId18"/>
    <p:sldId id="292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1" r:id="rId33"/>
    <p:sldId id="290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10" r:id="rId43"/>
    <p:sldId id="305" r:id="rId44"/>
    <p:sldId id="307" r:id="rId45"/>
    <p:sldId id="308" r:id="rId46"/>
    <p:sldId id="309" r:id="rId47"/>
    <p:sldId id="311" r:id="rId48"/>
    <p:sldId id="312" r:id="rId49"/>
    <p:sldId id="313" r:id="rId50"/>
    <p:sldId id="315" r:id="rId51"/>
    <p:sldId id="316" r:id="rId52"/>
    <p:sldId id="317" r:id="rId53"/>
    <p:sldId id="314" r:id="rId54"/>
  </p:sldIdLst>
  <p:sldSz cx="12601575" cy="7019925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9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86" autoAdjust="0"/>
  </p:normalViewPr>
  <p:slideViewPr>
    <p:cSldViewPr>
      <p:cViewPr varScale="1">
        <p:scale>
          <a:sx n="63" d="100"/>
          <a:sy n="63" d="100"/>
        </p:scale>
        <p:origin x="912" y="78"/>
      </p:cViewPr>
      <p:guideLst>
        <p:guide orient="horz" pos="2211"/>
        <p:guide pos="39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CCFAC-25DC-48EA-BA8F-569C11B9B57D}" type="doc">
      <dgm:prSet loTypeId="urn:microsoft.com/office/officeart/2005/8/layout/vList3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VE"/>
        </a:p>
      </dgm:t>
    </dgm:pt>
    <dgm:pt modelId="{D56DE272-0039-490E-B93C-6DEB36C5B70E}">
      <dgm:prSet phldrT="[Texto]" custT="1"/>
      <dgm:spPr/>
      <dgm:t>
        <a:bodyPr/>
        <a:lstStyle/>
        <a:p>
          <a:pPr algn="ctr"/>
          <a:r>
            <a:rPr lang="es-ES" sz="1800" dirty="0">
              <a:latin typeface="Arial Rounded MT Bold" panose="020F0704030504030204" pitchFamily="34" charset="0"/>
            </a:rPr>
            <a:t>Los sistemas de información se están implementando con mayor frecuencia y esto ha derivado en mejoras importantes en la gestión de empresas e instituciones así como la atención a la población en general, siendo esta la premisa que se plantea para el Centro de Atención para Niños con Necesidades Educativas Especiales (CAINES C.A),  una institución que se dedica a atender las necesidades educativas de niños con condiciones, dificultades de aprendizaje, motoras o de lenguaje; además conformada por un equipo multidisciplinario de profesionales altamente capacitados comprometidos con el bienestar infantil y su desarrollo integral, la posibilidad de realizar mejoras de las interfaces y el módulo de horarios para de esta manera contribuir a que presten un servicio de excelencia.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05C42ACA-59B7-4F6A-8A50-EF94F6C78FF2}" type="parTrans" cxnId="{807AAEF7-471D-4D40-B5CC-FDC0B04DCABA}">
      <dgm:prSet/>
      <dgm:spPr/>
      <dgm:t>
        <a:bodyPr/>
        <a:lstStyle/>
        <a:p>
          <a:endParaRPr lang="es-VE"/>
        </a:p>
      </dgm:t>
    </dgm:pt>
    <dgm:pt modelId="{F7571264-774D-4510-9D30-306505D0A323}" type="sibTrans" cxnId="{807AAEF7-471D-4D40-B5CC-FDC0B04DCABA}">
      <dgm:prSet/>
      <dgm:spPr/>
      <dgm:t>
        <a:bodyPr/>
        <a:lstStyle/>
        <a:p>
          <a:endParaRPr lang="es-VE"/>
        </a:p>
      </dgm:t>
    </dgm:pt>
    <dgm:pt modelId="{A9B7E4FE-D5F6-4BD8-90F7-7E29913ADF9F}" type="pres">
      <dgm:prSet presAssocID="{081CCFAC-25DC-48EA-BA8F-569C11B9B57D}" presName="linearFlow" presStyleCnt="0">
        <dgm:presLayoutVars>
          <dgm:dir/>
          <dgm:resizeHandles val="exact"/>
        </dgm:presLayoutVars>
      </dgm:prSet>
      <dgm:spPr/>
    </dgm:pt>
    <dgm:pt modelId="{38671908-0520-4467-85AD-98C0EC0BE4DE}" type="pres">
      <dgm:prSet presAssocID="{D56DE272-0039-490E-B93C-6DEB36C5B70E}" presName="composite" presStyleCnt="0"/>
      <dgm:spPr/>
    </dgm:pt>
    <dgm:pt modelId="{A0FC37A2-89D9-41DB-A326-54631287E94A}" type="pres">
      <dgm:prSet presAssocID="{D56DE272-0039-490E-B93C-6DEB36C5B70E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77FD252-6335-40B3-91C2-731B3DCA74F0}" type="pres">
      <dgm:prSet presAssocID="{D56DE272-0039-490E-B93C-6DEB36C5B70E}" presName="txShp" presStyleLbl="node1" presStyleIdx="0" presStyleCnt="1" custScaleX="107395" custScaleY="100685">
        <dgm:presLayoutVars>
          <dgm:bulletEnabled val="1"/>
        </dgm:presLayoutVars>
      </dgm:prSet>
      <dgm:spPr/>
    </dgm:pt>
  </dgm:ptLst>
  <dgm:cxnLst>
    <dgm:cxn modelId="{92AD0537-D95D-41F5-A36A-21D1395246DE}" type="presOf" srcId="{D56DE272-0039-490E-B93C-6DEB36C5B70E}" destId="{B77FD252-6335-40B3-91C2-731B3DCA74F0}" srcOrd="0" destOrd="0" presId="urn:microsoft.com/office/officeart/2005/8/layout/vList3"/>
    <dgm:cxn modelId="{C7626649-8689-4C02-ABED-CB61A2CAB515}" type="presOf" srcId="{081CCFAC-25DC-48EA-BA8F-569C11B9B57D}" destId="{A9B7E4FE-D5F6-4BD8-90F7-7E29913ADF9F}" srcOrd="0" destOrd="0" presId="urn:microsoft.com/office/officeart/2005/8/layout/vList3"/>
    <dgm:cxn modelId="{807AAEF7-471D-4D40-B5CC-FDC0B04DCABA}" srcId="{081CCFAC-25DC-48EA-BA8F-569C11B9B57D}" destId="{D56DE272-0039-490E-B93C-6DEB36C5B70E}" srcOrd="0" destOrd="0" parTransId="{05C42ACA-59B7-4F6A-8A50-EF94F6C78FF2}" sibTransId="{F7571264-774D-4510-9D30-306505D0A323}"/>
    <dgm:cxn modelId="{30A9BE8E-95BD-4DA4-B125-432CB22BAAC0}" type="presParOf" srcId="{A9B7E4FE-D5F6-4BD8-90F7-7E29913ADF9F}" destId="{38671908-0520-4467-85AD-98C0EC0BE4DE}" srcOrd="0" destOrd="0" presId="urn:microsoft.com/office/officeart/2005/8/layout/vList3"/>
    <dgm:cxn modelId="{F22F370D-8AEA-4482-9F85-A9B9BD16A2E8}" type="presParOf" srcId="{38671908-0520-4467-85AD-98C0EC0BE4DE}" destId="{A0FC37A2-89D9-41DB-A326-54631287E94A}" srcOrd="0" destOrd="0" presId="urn:microsoft.com/office/officeart/2005/8/layout/vList3"/>
    <dgm:cxn modelId="{EBDBD187-B34F-4AB2-9174-0A7132487BAE}" type="presParOf" srcId="{38671908-0520-4467-85AD-98C0EC0BE4DE}" destId="{B77FD252-6335-40B3-91C2-731B3DCA74F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2727F9-ACE0-4390-9D5D-D1793EFB3CAC}" type="doc">
      <dgm:prSet loTypeId="urn:microsoft.com/office/officeart/2005/8/layout/pList2" loCatId="list" qsTypeId="urn:microsoft.com/office/officeart/2005/8/quickstyle/simple2" qsCatId="simple" csTypeId="urn:microsoft.com/office/officeart/2005/8/colors/accent2_1" csCatId="accent2" phldr="1"/>
      <dgm:spPr/>
    </dgm:pt>
    <dgm:pt modelId="{73F89CA9-7614-49DA-BF5C-AD96AE2C6C7A}">
      <dgm:prSet phldrT="[Texto]" custT="1"/>
      <dgm:spPr/>
      <dgm:t>
        <a:bodyPr/>
        <a:lstStyle/>
        <a:p>
          <a:r>
            <a:rPr lang="es-ES" sz="1600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Factibilidad económica</a:t>
          </a:r>
        </a:p>
        <a:p>
          <a:r>
            <a:rPr lang="es-ES" sz="1600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A través de la evaluación de este aspecto se determinó que la empresa posee los recursos para afrontar las mejoras al sistema planteado y los participantes del proyecto, cuentan con el presupuesto adecuado para cubrir los costos para el desarrollo del  mismo.</a:t>
          </a:r>
          <a:endParaRPr lang="es-VE" sz="1600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itchFamily="34" charset="0"/>
          </a:endParaRPr>
        </a:p>
      </dgm:t>
    </dgm:pt>
    <dgm:pt modelId="{08DA0C08-6A0B-4053-AEEE-721DFB70A0D8}" type="parTrans" cxnId="{9597B617-B9E8-49EB-A03F-52F717AC046F}">
      <dgm:prSet/>
      <dgm:spPr/>
      <dgm:t>
        <a:bodyPr/>
        <a:lstStyle/>
        <a:p>
          <a:endParaRPr lang="es-VE"/>
        </a:p>
      </dgm:t>
    </dgm:pt>
    <dgm:pt modelId="{874D7C64-AFA4-4FDD-BFFF-449CC09F5FC7}" type="sibTrans" cxnId="{9597B617-B9E8-49EB-A03F-52F717AC046F}">
      <dgm:prSet/>
      <dgm:spPr/>
      <dgm:t>
        <a:bodyPr/>
        <a:lstStyle/>
        <a:p>
          <a:endParaRPr lang="es-VE"/>
        </a:p>
      </dgm:t>
    </dgm:pt>
    <dgm:pt modelId="{F966A3E7-781B-40BE-9670-82D248143EE6}">
      <dgm:prSet phldrT="[Texto]" custT="1"/>
      <dgm:spPr/>
      <dgm:t>
        <a:bodyPr/>
        <a:lstStyle/>
        <a:p>
          <a:pPr algn="ctr"/>
          <a:r>
            <a:rPr lang="es-ES" sz="1600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Factibilidad Operativa</a:t>
          </a:r>
        </a:p>
        <a:p>
          <a:pPr algn="ctr"/>
          <a:r>
            <a:rPr lang="es-ES" sz="1600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Vinculada  a la capacidad de los usuarios encargados de manipular el sistema, el cual será desarrollado de forma estándar a los sistemas existentes en el mercado a fin  que sea manejable para el personal que labora en CAINES, C.A.</a:t>
          </a:r>
          <a:endParaRPr lang="es-VE" sz="1600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itchFamily="34" charset="0"/>
          </a:endParaRPr>
        </a:p>
      </dgm:t>
    </dgm:pt>
    <dgm:pt modelId="{08C5DD5F-10EA-40AF-A24C-7E93AE9C8B0D}" type="parTrans" cxnId="{52B547B5-2F3E-4A63-8534-D19201E35018}">
      <dgm:prSet/>
      <dgm:spPr/>
      <dgm:t>
        <a:bodyPr/>
        <a:lstStyle/>
        <a:p>
          <a:endParaRPr lang="es-VE"/>
        </a:p>
      </dgm:t>
    </dgm:pt>
    <dgm:pt modelId="{711DFBB6-DE50-4AD9-A2CA-602EE525651B}" type="sibTrans" cxnId="{52B547B5-2F3E-4A63-8534-D19201E35018}">
      <dgm:prSet/>
      <dgm:spPr/>
      <dgm:t>
        <a:bodyPr/>
        <a:lstStyle/>
        <a:p>
          <a:endParaRPr lang="es-VE"/>
        </a:p>
      </dgm:t>
    </dgm:pt>
    <dgm:pt modelId="{965AAF90-0E40-4C6C-95AF-08B77D1C3BD7}">
      <dgm:prSet phldrT="[Texto]" custT="1"/>
      <dgm:spPr/>
      <dgm:t>
        <a:bodyPr/>
        <a:lstStyle/>
        <a:p>
          <a:r>
            <a:rPr lang="es-ES" sz="1600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Factibilidad Técnica</a:t>
          </a:r>
        </a:p>
        <a:p>
          <a:r>
            <a:rPr lang="es-ES" sz="1600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La institución CAINES C.A. cuenta con los equipos técnicos necesarios para la implementación de mejoras del sistema.</a:t>
          </a:r>
          <a:endParaRPr lang="es-VE" sz="1600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itchFamily="34" charset="0"/>
          </a:endParaRPr>
        </a:p>
      </dgm:t>
    </dgm:pt>
    <dgm:pt modelId="{1893CC46-789C-43C0-9EBD-A17D6E9010F6}" type="sibTrans" cxnId="{BF59B846-28CB-43EC-8830-5E77D66E4516}">
      <dgm:prSet/>
      <dgm:spPr/>
      <dgm:t>
        <a:bodyPr/>
        <a:lstStyle/>
        <a:p>
          <a:endParaRPr lang="es-VE"/>
        </a:p>
      </dgm:t>
    </dgm:pt>
    <dgm:pt modelId="{6ACEBFE9-C36F-48AD-AD72-7AF4E5E87B86}" type="parTrans" cxnId="{BF59B846-28CB-43EC-8830-5E77D66E4516}">
      <dgm:prSet/>
      <dgm:spPr/>
      <dgm:t>
        <a:bodyPr/>
        <a:lstStyle/>
        <a:p>
          <a:endParaRPr lang="es-VE"/>
        </a:p>
      </dgm:t>
    </dgm:pt>
    <dgm:pt modelId="{5E03F05A-575D-4BD7-BCCE-61C5CD0DAFEB}" type="pres">
      <dgm:prSet presAssocID="{562727F9-ACE0-4390-9D5D-D1793EFB3CAC}" presName="Name0" presStyleCnt="0">
        <dgm:presLayoutVars>
          <dgm:dir/>
          <dgm:resizeHandles val="exact"/>
        </dgm:presLayoutVars>
      </dgm:prSet>
      <dgm:spPr/>
    </dgm:pt>
    <dgm:pt modelId="{09DCC2CF-7807-4828-833D-FE416A0B644D}" type="pres">
      <dgm:prSet presAssocID="{562727F9-ACE0-4390-9D5D-D1793EFB3CAC}" presName="bkgdShp" presStyleLbl="alignAccFollowNode1" presStyleIdx="0" presStyleCnt="1"/>
      <dgm:spPr/>
    </dgm:pt>
    <dgm:pt modelId="{4F5510B5-F175-4516-91DC-2B6629436A5D}" type="pres">
      <dgm:prSet presAssocID="{562727F9-ACE0-4390-9D5D-D1793EFB3CAC}" presName="linComp" presStyleCnt="0"/>
      <dgm:spPr/>
    </dgm:pt>
    <dgm:pt modelId="{3DAF3339-7077-4B7B-ADA0-A4A4EFBF3039}" type="pres">
      <dgm:prSet presAssocID="{965AAF90-0E40-4C6C-95AF-08B77D1C3BD7}" presName="compNode" presStyleCnt="0"/>
      <dgm:spPr/>
    </dgm:pt>
    <dgm:pt modelId="{F0C53CA5-A2DF-4BFD-ABBF-D74151C96214}" type="pres">
      <dgm:prSet presAssocID="{965AAF90-0E40-4C6C-95AF-08B77D1C3BD7}" presName="node" presStyleLbl="node1" presStyleIdx="0" presStyleCnt="3">
        <dgm:presLayoutVars>
          <dgm:bulletEnabled val="1"/>
        </dgm:presLayoutVars>
      </dgm:prSet>
      <dgm:spPr/>
    </dgm:pt>
    <dgm:pt modelId="{A5D4A70A-95FC-4C73-9293-A5DCCEFBD9D3}" type="pres">
      <dgm:prSet presAssocID="{965AAF90-0E40-4C6C-95AF-08B77D1C3BD7}" presName="invisiNode" presStyleLbl="node1" presStyleIdx="0" presStyleCnt="3"/>
      <dgm:spPr/>
    </dgm:pt>
    <dgm:pt modelId="{DE39BB0F-A814-4D83-84CC-073578DF2B58}" type="pres">
      <dgm:prSet presAssocID="{965AAF90-0E40-4C6C-95AF-08B77D1C3BD7}" presName="imagNode" presStyleLbl="fgImgPlace1" presStyleIdx="0" presStyleCnt="3" custScaleY="13189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74952ED-55BD-411E-A762-58AB0FAD2F77}" type="pres">
      <dgm:prSet presAssocID="{1893CC46-789C-43C0-9EBD-A17D6E9010F6}" presName="sibTrans" presStyleLbl="sibTrans2D1" presStyleIdx="0" presStyleCnt="0"/>
      <dgm:spPr/>
    </dgm:pt>
    <dgm:pt modelId="{F45B846D-427B-4D29-9F7C-B7F2D911C817}" type="pres">
      <dgm:prSet presAssocID="{73F89CA9-7614-49DA-BF5C-AD96AE2C6C7A}" presName="compNode" presStyleCnt="0"/>
      <dgm:spPr/>
    </dgm:pt>
    <dgm:pt modelId="{4A880251-DD92-471A-B2FC-957560599FC8}" type="pres">
      <dgm:prSet presAssocID="{73F89CA9-7614-49DA-BF5C-AD96AE2C6C7A}" presName="node" presStyleLbl="node1" presStyleIdx="1" presStyleCnt="3">
        <dgm:presLayoutVars>
          <dgm:bulletEnabled val="1"/>
        </dgm:presLayoutVars>
      </dgm:prSet>
      <dgm:spPr/>
    </dgm:pt>
    <dgm:pt modelId="{92B9CFBB-FB93-4553-9871-B26D844B4F25}" type="pres">
      <dgm:prSet presAssocID="{73F89CA9-7614-49DA-BF5C-AD96AE2C6C7A}" presName="invisiNode" presStyleLbl="node1" presStyleIdx="1" presStyleCnt="3"/>
      <dgm:spPr/>
    </dgm:pt>
    <dgm:pt modelId="{E706D788-96CD-4C58-A83C-007B9CC4D2CE}" type="pres">
      <dgm:prSet presAssocID="{73F89CA9-7614-49DA-BF5C-AD96AE2C6C7A}" presName="imagNode" presStyleLbl="fgImgPlace1" presStyleIdx="1" presStyleCnt="3" custScaleY="13189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70BA63C-525E-4270-B231-F29453702588}" type="pres">
      <dgm:prSet presAssocID="{874D7C64-AFA4-4FDD-BFFF-449CC09F5FC7}" presName="sibTrans" presStyleLbl="sibTrans2D1" presStyleIdx="0" presStyleCnt="0"/>
      <dgm:spPr/>
    </dgm:pt>
    <dgm:pt modelId="{BDDE6A4E-EAB2-400A-8D3E-C5390550D500}" type="pres">
      <dgm:prSet presAssocID="{F966A3E7-781B-40BE-9670-82D248143EE6}" presName="compNode" presStyleCnt="0"/>
      <dgm:spPr/>
    </dgm:pt>
    <dgm:pt modelId="{ACB50F26-3E3C-4C87-80E7-5564DA453837}" type="pres">
      <dgm:prSet presAssocID="{F966A3E7-781B-40BE-9670-82D248143EE6}" presName="node" presStyleLbl="node1" presStyleIdx="2" presStyleCnt="3">
        <dgm:presLayoutVars>
          <dgm:bulletEnabled val="1"/>
        </dgm:presLayoutVars>
      </dgm:prSet>
      <dgm:spPr/>
    </dgm:pt>
    <dgm:pt modelId="{2B0BD62B-EE58-4DE3-9F78-E6B5D08DE8EA}" type="pres">
      <dgm:prSet presAssocID="{F966A3E7-781B-40BE-9670-82D248143EE6}" presName="invisiNode" presStyleLbl="node1" presStyleIdx="2" presStyleCnt="3"/>
      <dgm:spPr/>
    </dgm:pt>
    <dgm:pt modelId="{5E74C492-484E-4BD7-ACBC-17C8AB60C051}" type="pres">
      <dgm:prSet presAssocID="{F966A3E7-781B-40BE-9670-82D248143EE6}" presName="imagNode" presStyleLbl="fgImgPlace1" presStyleIdx="2" presStyleCnt="3" custScaleY="131893" custLinFactNeighborX="2058" custLinFactNeighborY="273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AAA3AD04-D76A-4C47-A61C-15AC439CC582}" type="presOf" srcId="{73F89CA9-7614-49DA-BF5C-AD96AE2C6C7A}" destId="{4A880251-DD92-471A-B2FC-957560599FC8}" srcOrd="0" destOrd="0" presId="urn:microsoft.com/office/officeart/2005/8/layout/pList2"/>
    <dgm:cxn modelId="{4328B908-E271-4FDC-A840-868C6DCE2C1F}" type="presOf" srcId="{965AAF90-0E40-4C6C-95AF-08B77D1C3BD7}" destId="{F0C53CA5-A2DF-4BFD-ABBF-D74151C96214}" srcOrd="0" destOrd="0" presId="urn:microsoft.com/office/officeart/2005/8/layout/pList2"/>
    <dgm:cxn modelId="{61921112-A0E8-4A59-80E4-5C54FB818C3D}" type="presOf" srcId="{F966A3E7-781B-40BE-9670-82D248143EE6}" destId="{ACB50F26-3E3C-4C87-80E7-5564DA453837}" srcOrd="0" destOrd="0" presId="urn:microsoft.com/office/officeart/2005/8/layout/pList2"/>
    <dgm:cxn modelId="{9597B617-B9E8-49EB-A03F-52F717AC046F}" srcId="{562727F9-ACE0-4390-9D5D-D1793EFB3CAC}" destId="{73F89CA9-7614-49DA-BF5C-AD96AE2C6C7A}" srcOrd="1" destOrd="0" parTransId="{08DA0C08-6A0B-4053-AEEE-721DFB70A0D8}" sibTransId="{874D7C64-AFA4-4FDD-BFFF-449CC09F5FC7}"/>
    <dgm:cxn modelId="{C2302B60-165A-4A6C-AB4E-4A7B2902078E}" type="presOf" srcId="{874D7C64-AFA4-4FDD-BFFF-449CC09F5FC7}" destId="{870BA63C-525E-4270-B231-F29453702588}" srcOrd="0" destOrd="0" presId="urn:microsoft.com/office/officeart/2005/8/layout/pList2"/>
    <dgm:cxn modelId="{BF59B846-28CB-43EC-8830-5E77D66E4516}" srcId="{562727F9-ACE0-4390-9D5D-D1793EFB3CAC}" destId="{965AAF90-0E40-4C6C-95AF-08B77D1C3BD7}" srcOrd="0" destOrd="0" parTransId="{6ACEBFE9-C36F-48AD-AD72-7AF4E5E87B86}" sibTransId="{1893CC46-789C-43C0-9EBD-A17D6E9010F6}"/>
    <dgm:cxn modelId="{D877867F-36E5-4DE5-BC8B-5CFED1E2CBA4}" type="presOf" srcId="{1893CC46-789C-43C0-9EBD-A17D6E9010F6}" destId="{A74952ED-55BD-411E-A762-58AB0FAD2F77}" srcOrd="0" destOrd="0" presId="urn:microsoft.com/office/officeart/2005/8/layout/pList2"/>
    <dgm:cxn modelId="{52B547B5-2F3E-4A63-8534-D19201E35018}" srcId="{562727F9-ACE0-4390-9D5D-D1793EFB3CAC}" destId="{F966A3E7-781B-40BE-9670-82D248143EE6}" srcOrd="2" destOrd="0" parTransId="{08C5DD5F-10EA-40AF-A24C-7E93AE9C8B0D}" sibTransId="{711DFBB6-DE50-4AD9-A2CA-602EE525651B}"/>
    <dgm:cxn modelId="{FFC93BCA-38D1-4BED-857A-774B86FB0BC0}" type="presOf" srcId="{562727F9-ACE0-4390-9D5D-D1793EFB3CAC}" destId="{5E03F05A-575D-4BD7-BCCE-61C5CD0DAFEB}" srcOrd="0" destOrd="0" presId="urn:microsoft.com/office/officeart/2005/8/layout/pList2"/>
    <dgm:cxn modelId="{A47345D4-FBFF-40BB-BC9F-F5708E722381}" type="presParOf" srcId="{5E03F05A-575D-4BD7-BCCE-61C5CD0DAFEB}" destId="{09DCC2CF-7807-4828-833D-FE416A0B644D}" srcOrd="0" destOrd="0" presId="urn:microsoft.com/office/officeart/2005/8/layout/pList2"/>
    <dgm:cxn modelId="{23D0AFFE-EE93-41DD-87AC-48BB21EB269D}" type="presParOf" srcId="{5E03F05A-575D-4BD7-BCCE-61C5CD0DAFEB}" destId="{4F5510B5-F175-4516-91DC-2B6629436A5D}" srcOrd="1" destOrd="0" presId="urn:microsoft.com/office/officeart/2005/8/layout/pList2"/>
    <dgm:cxn modelId="{7C807A65-9307-4714-81E1-85F0F24C0204}" type="presParOf" srcId="{4F5510B5-F175-4516-91DC-2B6629436A5D}" destId="{3DAF3339-7077-4B7B-ADA0-A4A4EFBF3039}" srcOrd="0" destOrd="0" presId="urn:microsoft.com/office/officeart/2005/8/layout/pList2"/>
    <dgm:cxn modelId="{2E1530D1-E423-4E3E-ACDB-0BB155FBEB6B}" type="presParOf" srcId="{3DAF3339-7077-4B7B-ADA0-A4A4EFBF3039}" destId="{F0C53CA5-A2DF-4BFD-ABBF-D74151C96214}" srcOrd="0" destOrd="0" presId="urn:microsoft.com/office/officeart/2005/8/layout/pList2"/>
    <dgm:cxn modelId="{EB376C3D-1AB7-4225-94E7-06F19898F6F9}" type="presParOf" srcId="{3DAF3339-7077-4B7B-ADA0-A4A4EFBF3039}" destId="{A5D4A70A-95FC-4C73-9293-A5DCCEFBD9D3}" srcOrd="1" destOrd="0" presId="urn:microsoft.com/office/officeart/2005/8/layout/pList2"/>
    <dgm:cxn modelId="{5F4D4771-59D5-4BC3-B0F8-E7B9152FCFC6}" type="presParOf" srcId="{3DAF3339-7077-4B7B-ADA0-A4A4EFBF3039}" destId="{DE39BB0F-A814-4D83-84CC-073578DF2B58}" srcOrd="2" destOrd="0" presId="urn:microsoft.com/office/officeart/2005/8/layout/pList2"/>
    <dgm:cxn modelId="{2F288E8B-49CF-4C14-9A68-90E9513D2CB0}" type="presParOf" srcId="{4F5510B5-F175-4516-91DC-2B6629436A5D}" destId="{A74952ED-55BD-411E-A762-58AB0FAD2F77}" srcOrd="1" destOrd="0" presId="urn:microsoft.com/office/officeart/2005/8/layout/pList2"/>
    <dgm:cxn modelId="{6A9EC652-B9E9-45C3-B55A-F6549F75FC58}" type="presParOf" srcId="{4F5510B5-F175-4516-91DC-2B6629436A5D}" destId="{F45B846D-427B-4D29-9F7C-B7F2D911C817}" srcOrd="2" destOrd="0" presId="urn:microsoft.com/office/officeart/2005/8/layout/pList2"/>
    <dgm:cxn modelId="{C0C70C58-827F-467F-8312-5D40968D86D0}" type="presParOf" srcId="{F45B846D-427B-4D29-9F7C-B7F2D911C817}" destId="{4A880251-DD92-471A-B2FC-957560599FC8}" srcOrd="0" destOrd="0" presId="urn:microsoft.com/office/officeart/2005/8/layout/pList2"/>
    <dgm:cxn modelId="{57F820B6-86A5-4A50-B15B-B8F4FAB0A8DB}" type="presParOf" srcId="{F45B846D-427B-4D29-9F7C-B7F2D911C817}" destId="{92B9CFBB-FB93-4553-9871-B26D844B4F25}" srcOrd="1" destOrd="0" presId="urn:microsoft.com/office/officeart/2005/8/layout/pList2"/>
    <dgm:cxn modelId="{594C9B71-1A71-4EDF-9F6E-0FF8D1B1D508}" type="presParOf" srcId="{F45B846D-427B-4D29-9F7C-B7F2D911C817}" destId="{E706D788-96CD-4C58-A83C-007B9CC4D2CE}" srcOrd="2" destOrd="0" presId="urn:microsoft.com/office/officeart/2005/8/layout/pList2"/>
    <dgm:cxn modelId="{DEFF2296-4403-4D63-A295-A7457B8F760D}" type="presParOf" srcId="{4F5510B5-F175-4516-91DC-2B6629436A5D}" destId="{870BA63C-525E-4270-B231-F29453702588}" srcOrd="3" destOrd="0" presId="urn:microsoft.com/office/officeart/2005/8/layout/pList2"/>
    <dgm:cxn modelId="{A01C247C-87A8-4602-9151-7FFB5FA26B73}" type="presParOf" srcId="{4F5510B5-F175-4516-91DC-2B6629436A5D}" destId="{BDDE6A4E-EAB2-400A-8D3E-C5390550D500}" srcOrd="4" destOrd="0" presId="urn:microsoft.com/office/officeart/2005/8/layout/pList2"/>
    <dgm:cxn modelId="{5E4EB900-FF4D-4C32-A02D-11F6B839BC79}" type="presParOf" srcId="{BDDE6A4E-EAB2-400A-8D3E-C5390550D500}" destId="{ACB50F26-3E3C-4C87-80E7-5564DA453837}" srcOrd="0" destOrd="0" presId="urn:microsoft.com/office/officeart/2005/8/layout/pList2"/>
    <dgm:cxn modelId="{507D4ED6-F969-48E8-9A6D-A0D39BD163A8}" type="presParOf" srcId="{BDDE6A4E-EAB2-400A-8D3E-C5390550D500}" destId="{2B0BD62B-EE58-4DE3-9F78-E6B5D08DE8EA}" srcOrd="1" destOrd="0" presId="urn:microsoft.com/office/officeart/2005/8/layout/pList2"/>
    <dgm:cxn modelId="{21747FB5-8250-4A8B-AF1A-BBB50C31C2CC}" type="presParOf" srcId="{BDDE6A4E-EAB2-400A-8D3E-C5390550D500}" destId="{5E74C492-484E-4BD7-ACBC-17C8AB60C051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708C1E-D346-4B9B-AD3E-012EA9803B91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VE"/>
        </a:p>
      </dgm:t>
    </dgm:pt>
    <dgm:pt modelId="{4DE8CD0D-3C5E-4DD2-96FB-46C88F3A346C}">
      <dgm:prSet phldrT="[Texto]" custT="1"/>
      <dgm:spPr/>
      <dgm:t>
        <a:bodyPr/>
        <a:lstStyle/>
        <a:p>
          <a:r>
            <a:rPr lang="es-ES" sz="1800" dirty="0">
              <a:latin typeface="Arial Rounded MT Bold" panose="020F0704030504030204" pitchFamily="34" charset="0"/>
            </a:rPr>
            <a:t>Planificación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0F05B0D5-76F1-4297-9AD7-B7B0B92AB00F}" type="parTrans" cxnId="{21E31C72-4972-47DF-9680-44ADA5C86082}">
      <dgm:prSet/>
      <dgm:spPr/>
      <dgm:t>
        <a:bodyPr/>
        <a:lstStyle/>
        <a:p>
          <a:endParaRPr lang="es-VE"/>
        </a:p>
      </dgm:t>
    </dgm:pt>
    <dgm:pt modelId="{32E4501F-476A-4D23-8696-14696B441774}" type="sibTrans" cxnId="{21E31C72-4972-47DF-9680-44ADA5C86082}">
      <dgm:prSet/>
      <dgm:spPr/>
      <dgm:t>
        <a:bodyPr/>
        <a:lstStyle/>
        <a:p>
          <a:endParaRPr lang="es-VE"/>
        </a:p>
      </dgm:t>
    </dgm:pt>
    <dgm:pt modelId="{288860D4-747E-498B-8358-1A96CF6DA9D5}">
      <dgm:prSet phldrT="[Texto]" custT="1"/>
      <dgm:spPr/>
      <dgm:t>
        <a:bodyPr/>
        <a:lstStyle/>
        <a:p>
          <a:r>
            <a:rPr lang="es-ES" sz="1800" dirty="0">
              <a:latin typeface="Arial Rounded MT Bold" panose="020F0704030504030204" pitchFamily="34" charset="0"/>
            </a:rPr>
            <a:t>Análisis y Diseño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356D7657-52DF-454C-84B4-3049E37AAF98}" type="parTrans" cxnId="{D2E14A36-A700-46E2-AC43-C6D45470F8F2}">
      <dgm:prSet/>
      <dgm:spPr/>
      <dgm:t>
        <a:bodyPr/>
        <a:lstStyle/>
        <a:p>
          <a:endParaRPr lang="es-VE"/>
        </a:p>
      </dgm:t>
    </dgm:pt>
    <dgm:pt modelId="{D0DEE6E1-78B6-4224-91C0-EA8B58B814E3}" type="sibTrans" cxnId="{D2E14A36-A700-46E2-AC43-C6D45470F8F2}">
      <dgm:prSet/>
      <dgm:spPr/>
      <dgm:t>
        <a:bodyPr/>
        <a:lstStyle/>
        <a:p>
          <a:endParaRPr lang="es-VE"/>
        </a:p>
      </dgm:t>
    </dgm:pt>
    <dgm:pt modelId="{331D66AC-6501-4DC7-AD04-B0BF1F78FABD}">
      <dgm:prSet phldrT="[Texto]" custT="1"/>
      <dgm:spPr/>
      <dgm:t>
        <a:bodyPr/>
        <a:lstStyle/>
        <a:p>
          <a:r>
            <a:rPr lang="es-ES" sz="1800" dirty="0">
              <a:latin typeface="Arial Rounded MT Bold" panose="020F0704030504030204" pitchFamily="34" charset="0"/>
            </a:rPr>
            <a:t>Desarrollo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AFC4D4E7-6AA8-42E9-BB66-9D00C42CA1C4}" type="parTrans" cxnId="{0B34A7B8-9332-4BD4-A04A-01110FD6068E}">
      <dgm:prSet/>
      <dgm:spPr/>
      <dgm:t>
        <a:bodyPr/>
        <a:lstStyle/>
        <a:p>
          <a:endParaRPr lang="es-VE"/>
        </a:p>
      </dgm:t>
    </dgm:pt>
    <dgm:pt modelId="{40ED6B0A-334F-4C94-974C-EEC9A14DA7BE}" type="sibTrans" cxnId="{0B34A7B8-9332-4BD4-A04A-01110FD6068E}">
      <dgm:prSet/>
      <dgm:spPr/>
      <dgm:t>
        <a:bodyPr/>
        <a:lstStyle/>
        <a:p>
          <a:endParaRPr lang="es-VE"/>
        </a:p>
      </dgm:t>
    </dgm:pt>
    <dgm:pt modelId="{9F45C26F-43AC-4377-83CA-B1A726E01A86}">
      <dgm:prSet phldrT="[Texto]" custT="1"/>
      <dgm:spPr/>
      <dgm:t>
        <a:bodyPr/>
        <a:lstStyle/>
        <a:p>
          <a:r>
            <a:rPr lang="es-ES" sz="1800" dirty="0">
              <a:latin typeface="Arial Rounded MT Bold" panose="020F0704030504030204" pitchFamily="34" charset="0"/>
            </a:rPr>
            <a:t>Pruebas 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D23D08CF-66A2-42C4-A90B-59913801E82E}" type="parTrans" cxnId="{05BA1B29-C1C3-4B3C-A014-1E847791FD79}">
      <dgm:prSet/>
      <dgm:spPr/>
      <dgm:t>
        <a:bodyPr/>
        <a:lstStyle/>
        <a:p>
          <a:endParaRPr lang="es-VE"/>
        </a:p>
      </dgm:t>
    </dgm:pt>
    <dgm:pt modelId="{E486E878-FEF9-4E3A-B6BE-0F46B1FE3534}" type="sibTrans" cxnId="{05BA1B29-C1C3-4B3C-A014-1E847791FD79}">
      <dgm:prSet/>
      <dgm:spPr/>
      <dgm:t>
        <a:bodyPr/>
        <a:lstStyle/>
        <a:p>
          <a:endParaRPr lang="es-VE"/>
        </a:p>
      </dgm:t>
    </dgm:pt>
    <dgm:pt modelId="{034219EC-B187-4919-9572-896E7EFA37FF}">
      <dgm:prSet phldrT="[Texto]" custT="1"/>
      <dgm:spPr/>
      <dgm:t>
        <a:bodyPr/>
        <a:lstStyle/>
        <a:p>
          <a:r>
            <a:rPr lang="es-ES" sz="1800" dirty="0">
              <a:latin typeface="Arial Rounded MT Bold" panose="020F0704030504030204" pitchFamily="34" charset="0"/>
            </a:rPr>
            <a:t>Implementación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69171CB1-7DB5-45F5-AA62-13CFBFF3425A}" type="parTrans" cxnId="{786D481C-B273-404C-9CD3-C5B7C879700E}">
      <dgm:prSet/>
      <dgm:spPr/>
      <dgm:t>
        <a:bodyPr/>
        <a:lstStyle/>
        <a:p>
          <a:endParaRPr lang="es-VE"/>
        </a:p>
      </dgm:t>
    </dgm:pt>
    <dgm:pt modelId="{A3A92255-335E-4B3D-8849-DA1129AF1CC5}" type="sibTrans" cxnId="{786D481C-B273-404C-9CD3-C5B7C879700E}">
      <dgm:prSet/>
      <dgm:spPr/>
      <dgm:t>
        <a:bodyPr/>
        <a:lstStyle/>
        <a:p>
          <a:endParaRPr lang="es-VE"/>
        </a:p>
      </dgm:t>
    </dgm:pt>
    <dgm:pt modelId="{54B355B8-BCAE-444C-BCDB-00A801EFB046}" type="pres">
      <dgm:prSet presAssocID="{BD708C1E-D346-4B9B-AD3E-012EA9803B91}" presName="rootnode" presStyleCnt="0">
        <dgm:presLayoutVars>
          <dgm:chMax/>
          <dgm:chPref/>
          <dgm:dir/>
          <dgm:animLvl val="lvl"/>
        </dgm:presLayoutVars>
      </dgm:prSet>
      <dgm:spPr/>
    </dgm:pt>
    <dgm:pt modelId="{028C16A5-70FD-40E3-A1B6-AB71C01C5AAD}" type="pres">
      <dgm:prSet presAssocID="{4DE8CD0D-3C5E-4DD2-96FB-46C88F3A346C}" presName="composite" presStyleCnt="0"/>
      <dgm:spPr/>
    </dgm:pt>
    <dgm:pt modelId="{4F39A4EF-467A-4AD1-A652-816204A15985}" type="pres">
      <dgm:prSet presAssocID="{4DE8CD0D-3C5E-4DD2-96FB-46C88F3A346C}" presName="LShape" presStyleLbl="alignNode1" presStyleIdx="0" presStyleCnt="9"/>
      <dgm:spPr/>
    </dgm:pt>
    <dgm:pt modelId="{61690A2D-1FA0-46F9-B867-BE786AF6A19A}" type="pres">
      <dgm:prSet presAssocID="{4DE8CD0D-3C5E-4DD2-96FB-46C88F3A346C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5639B2BE-677A-4DF7-91FE-AE0E1C274BC5}" type="pres">
      <dgm:prSet presAssocID="{4DE8CD0D-3C5E-4DD2-96FB-46C88F3A346C}" presName="Triangle" presStyleLbl="alignNode1" presStyleIdx="1" presStyleCnt="9"/>
      <dgm:spPr/>
    </dgm:pt>
    <dgm:pt modelId="{C5B2AC62-59AE-4344-983A-9D1ACAFE7B45}" type="pres">
      <dgm:prSet presAssocID="{32E4501F-476A-4D23-8696-14696B441774}" presName="sibTrans" presStyleCnt="0"/>
      <dgm:spPr/>
    </dgm:pt>
    <dgm:pt modelId="{5387B2C7-4FB3-420A-A0BB-B818A534BE61}" type="pres">
      <dgm:prSet presAssocID="{32E4501F-476A-4D23-8696-14696B441774}" presName="space" presStyleCnt="0"/>
      <dgm:spPr/>
    </dgm:pt>
    <dgm:pt modelId="{5EC2C969-F1FF-424B-96D2-46BEB0E269F8}" type="pres">
      <dgm:prSet presAssocID="{288860D4-747E-498B-8358-1A96CF6DA9D5}" presName="composite" presStyleCnt="0"/>
      <dgm:spPr/>
    </dgm:pt>
    <dgm:pt modelId="{8CE31FC9-CBEA-4B58-A46A-276EF91D2747}" type="pres">
      <dgm:prSet presAssocID="{288860D4-747E-498B-8358-1A96CF6DA9D5}" presName="LShape" presStyleLbl="alignNode1" presStyleIdx="2" presStyleCnt="9"/>
      <dgm:spPr/>
    </dgm:pt>
    <dgm:pt modelId="{7754F0AC-F61E-4750-93EA-2E9338601E4B}" type="pres">
      <dgm:prSet presAssocID="{288860D4-747E-498B-8358-1A96CF6DA9D5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BC58E9D-4F3E-4DC4-828F-5934CAC19EE1}" type="pres">
      <dgm:prSet presAssocID="{288860D4-747E-498B-8358-1A96CF6DA9D5}" presName="Triangle" presStyleLbl="alignNode1" presStyleIdx="3" presStyleCnt="9"/>
      <dgm:spPr/>
    </dgm:pt>
    <dgm:pt modelId="{DD9C0065-C1CD-4F3C-80F6-4EE85E5A4F89}" type="pres">
      <dgm:prSet presAssocID="{D0DEE6E1-78B6-4224-91C0-EA8B58B814E3}" presName="sibTrans" presStyleCnt="0"/>
      <dgm:spPr/>
    </dgm:pt>
    <dgm:pt modelId="{9172C21F-86E9-454C-872A-AE8D85D7A333}" type="pres">
      <dgm:prSet presAssocID="{D0DEE6E1-78B6-4224-91C0-EA8B58B814E3}" presName="space" presStyleCnt="0"/>
      <dgm:spPr/>
    </dgm:pt>
    <dgm:pt modelId="{C9851B7D-7507-47AE-BBA3-BCCA050D0550}" type="pres">
      <dgm:prSet presAssocID="{331D66AC-6501-4DC7-AD04-B0BF1F78FABD}" presName="composite" presStyleCnt="0"/>
      <dgm:spPr/>
    </dgm:pt>
    <dgm:pt modelId="{F4897F3B-E83A-42B3-8DC6-F191966EED5F}" type="pres">
      <dgm:prSet presAssocID="{331D66AC-6501-4DC7-AD04-B0BF1F78FABD}" presName="LShape" presStyleLbl="alignNode1" presStyleIdx="4" presStyleCnt="9"/>
      <dgm:spPr/>
    </dgm:pt>
    <dgm:pt modelId="{C539FA16-89D2-4A5B-A63D-8C9DE226BD2B}" type="pres">
      <dgm:prSet presAssocID="{331D66AC-6501-4DC7-AD04-B0BF1F78FABD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27C42C2-49F0-4A11-94EB-EEB892246DDE}" type="pres">
      <dgm:prSet presAssocID="{331D66AC-6501-4DC7-AD04-B0BF1F78FABD}" presName="Triangle" presStyleLbl="alignNode1" presStyleIdx="5" presStyleCnt="9"/>
      <dgm:spPr/>
    </dgm:pt>
    <dgm:pt modelId="{3E42E07B-E182-48AD-9588-40CAB92A6E04}" type="pres">
      <dgm:prSet presAssocID="{40ED6B0A-334F-4C94-974C-EEC9A14DA7BE}" presName="sibTrans" presStyleCnt="0"/>
      <dgm:spPr/>
    </dgm:pt>
    <dgm:pt modelId="{272D9622-AD20-41CC-9FCA-CD1D86E30971}" type="pres">
      <dgm:prSet presAssocID="{40ED6B0A-334F-4C94-974C-EEC9A14DA7BE}" presName="space" presStyleCnt="0"/>
      <dgm:spPr/>
    </dgm:pt>
    <dgm:pt modelId="{F0A0F06A-5689-4F73-BBC7-26F4C9FF43BD}" type="pres">
      <dgm:prSet presAssocID="{9F45C26F-43AC-4377-83CA-B1A726E01A86}" presName="composite" presStyleCnt="0"/>
      <dgm:spPr/>
    </dgm:pt>
    <dgm:pt modelId="{14037D54-754A-4E9C-8068-2B71AAF6811B}" type="pres">
      <dgm:prSet presAssocID="{9F45C26F-43AC-4377-83CA-B1A726E01A86}" presName="LShape" presStyleLbl="alignNode1" presStyleIdx="6" presStyleCnt="9"/>
      <dgm:spPr/>
    </dgm:pt>
    <dgm:pt modelId="{93AC9369-630F-4490-9BF7-18FBFBB6BCA8}" type="pres">
      <dgm:prSet presAssocID="{9F45C26F-43AC-4377-83CA-B1A726E01A86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DD96B06-E9E5-4874-A939-BACDA2681D6A}" type="pres">
      <dgm:prSet presAssocID="{9F45C26F-43AC-4377-83CA-B1A726E01A86}" presName="Triangle" presStyleLbl="alignNode1" presStyleIdx="7" presStyleCnt="9"/>
      <dgm:spPr/>
    </dgm:pt>
    <dgm:pt modelId="{48D951EF-7599-4C8E-9870-C8B7C9A4A795}" type="pres">
      <dgm:prSet presAssocID="{E486E878-FEF9-4E3A-B6BE-0F46B1FE3534}" presName="sibTrans" presStyleCnt="0"/>
      <dgm:spPr/>
    </dgm:pt>
    <dgm:pt modelId="{215A7545-E4ED-4858-B3F4-45F884DB314E}" type="pres">
      <dgm:prSet presAssocID="{E486E878-FEF9-4E3A-B6BE-0F46B1FE3534}" presName="space" presStyleCnt="0"/>
      <dgm:spPr/>
    </dgm:pt>
    <dgm:pt modelId="{17C647E6-FB7B-4601-A018-2BF7B7A26B87}" type="pres">
      <dgm:prSet presAssocID="{034219EC-B187-4919-9572-896E7EFA37FF}" presName="composite" presStyleCnt="0"/>
      <dgm:spPr/>
    </dgm:pt>
    <dgm:pt modelId="{0CEC7A01-8DFA-4DE0-BD0F-240BBB5369EF}" type="pres">
      <dgm:prSet presAssocID="{034219EC-B187-4919-9572-896E7EFA37FF}" presName="LShape" presStyleLbl="alignNode1" presStyleIdx="8" presStyleCnt="9"/>
      <dgm:spPr/>
    </dgm:pt>
    <dgm:pt modelId="{DE75B07E-797E-4D7A-A697-54B0B717F594}" type="pres">
      <dgm:prSet presAssocID="{034219EC-B187-4919-9572-896E7EFA37FF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E26511B-1086-40FA-9A19-1C6AAB066C2B}" type="presOf" srcId="{034219EC-B187-4919-9572-896E7EFA37FF}" destId="{DE75B07E-797E-4D7A-A697-54B0B717F594}" srcOrd="0" destOrd="0" presId="urn:microsoft.com/office/officeart/2009/3/layout/StepUpProcess"/>
    <dgm:cxn modelId="{786D481C-B273-404C-9CD3-C5B7C879700E}" srcId="{BD708C1E-D346-4B9B-AD3E-012EA9803B91}" destId="{034219EC-B187-4919-9572-896E7EFA37FF}" srcOrd="4" destOrd="0" parTransId="{69171CB1-7DB5-45F5-AA62-13CFBFF3425A}" sibTransId="{A3A92255-335E-4B3D-8849-DA1129AF1CC5}"/>
    <dgm:cxn modelId="{05BA1B29-C1C3-4B3C-A014-1E847791FD79}" srcId="{BD708C1E-D346-4B9B-AD3E-012EA9803B91}" destId="{9F45C26F-43AC-4377-83CA-B1A726E01A86}" srcOrd="3" destOrd="0" parTransId="{D23D08CF-66A2-42C4-A90B-59913801E82E}" sibTransId="{E486E878-FEF9-4E3A-B6BE-0F46B1FE3534}"/>
    <dgm:cxn modelId="{D2E14A36-A700-46E2-AC43-C6D45470F8F2}" srcId="{BD708C1E-D346-4B9B-AD3E-012EA9803B91}" destId="{288860D4-747E-498B-8358-1A96CF6DA9D5}" srcOrd="1" destOrd="0" parTransId="{356D7657-52DF-454C-84B4-3049E37AAF98}" sibTransId="{D0DEE6E1-78B6-4224-91C0-EA8B58B814E3}"/>
    <dgm:cxn modelId="{21E31C72-4972-47DF-9680-44ADA5C86082}" srcId="{BD708C1E-D346-4B9B-AD3E-012EA9803B91}" destId="{4DE8CD0D-3C5E-4DD2-96FB-46C88F3A346C}" srcOrd="0" destOrd="0" parTransId="{0F05B0D5-76F1-4297-9AD7-B7B0B92AB00F}" sibTransId="{32E4501F-476A-4D23-8696-14696B441774}"/>
    <dgm:cxn modelId="{C8D9A277-2466-4C81-A0BF-DDB0E907626F}" type="presOf" srcId="{4DE8CD0D-3C5E-4DD2-96FB-46C88F3A346C}" destId="{61690A2D-1FA0-46F9-B867-BE786AF6A19A}" srcOrd="0" destOrd="0" presId="urn:microsoft.com/office/officeart/2009/3/layout/StepUpProcess"/>
    <dgm:cxn modelId="{E7EE5D91-878F-4EAD-8D43-0816C8ED24C7}" type="presOf" srcId="{331D66AC-6501-4DC7-AD04-B0BF1F78FABD}" destId="{C539FA16-89D2-4A5B-A63D-8C9DE226BD2B}" srcOrd="0" destOrd="0" presId="urn:microsoft.com/office/officeart/2009/3/layout/StepUpProcess"/>
    <dgm:cxn modelId="{F3E27295-AFED-47E9-9659-01BD25100C11}" type="presOf" srcId="{288860D4-747E-498B-8358-1A96CF6DA9D5}" destId="{7754F0AC-F61E-4750-93EA-2E9338601E4B}" srcOrd="0" destOrd="0" presId="urn:microsoft.com/office/officeart/2009/3/layout/StepUpProcess"/>
    <dgm:cxn modelId="{68635397-8087-4782-94FC-385419923AA4}" type="presOf" srcId="{9F45C26F-43AC-4377-83CA-B1A726E01A86}" destId="{93AC9369-630F-4490-9BF7-18FBFBB6BCA8}" srcOrd="0" destOrd="0" presId="urn:microsoft.com/office/officeart/2009/3/layout/StepUpProcess"/>
    <dgm:cxn modelId="{A4669CA3-0069-4F59-A64F-1D0A6CA41EC6}" type="presOf" srcId="{BD708C1E-D346-4B9B-AD3E-012EA9803B91}" destId="{54B355B8-BCAE-444C-BCDB-00A801EFB046}" srcOrd="0" destOrd="0" presId="urn:microsoft.com/office/officeart/2009/3/layout/StepUpProcess"/>
    <dgm:cxn modelId="{0B34A7B8-9332-4BD4-A04A-01110FD6068E}" srcId="{BD708C1E-D346-4B9B-AD3E-012EA9803B91}" destId="{331D66AC-6501-4DC7-AD04-B0BF1F78FABD}" srcOrd="2" destOrd="0" parTransId="{AFC4D4E7-6AA8-42E9-BB66-9D00C42CA1C4}" sibTransId="{40ED6B0A-334F-4C94-974C-EEC9A14DA7BE}"/>
    <dgm:cxn modelId="{0C8ED4C8-66F3-4CCB-8353-ADF1D1DB8367}" type="presParOf" srcId="{54B355B8-BCAE-444C-BCDB-00A801EFB046}" destId="{028C16A5-70FD-40E3-A1B6-AB71C01C5AAD}" srcOrd="0" destOrd="0" presId="urn:microsoft.com/office/officeart/2009/3/layout/StepUpProcess"/>
    <dgm:cxn modelId="{0238073A-A27C-4A8C-8300-4C207563907C}" type="presParOf" srcId="{028C16A5-70FD-40E3-A1B6-AB71C01C5AAD}" destId="{4F39A4EF-467A-4AD1-A652-816204A15985}" srcOrd="0" destOrd="0" presId="urn:microsoft.com/office/officeart/2009/3/layout/StepUpProcess"/>
    <dgm:cxn modelId="{DBABC62A-28A0-49B8-8424-0510C385A5BC}" type="presParOf" srcId="{028C16A5-70FD-40E3-A1B6-AB71C01C5AAD}" destId="{61690A2D-1FA0-46F9-B867-BE786AF6A19A}" srcOrd="1" destOrd="0" presId="urn:microsoft.com/office/officeart/2009/3/layout/StepUpProcess"/>
    <dgm:cxn modelId="{83115E31-B9C2-45D9-8BCE-65CA8D4A6F71}" type="presParOf" srcId="{028C16A5-70FD-40E3-A1B6-AB71C01C5AAD}" destId="{5639B2BE-677A-4DF7-91FE-AE0E1C274BC5}" srcOrd="2" destOrd="0" presId="urn:microsoft.com/office/officeart/2009/3/layout/StepUpProcess"/>
    <dgm:cxn modelId="{2D67C3C3-8ED1-461B-9E95-54F8AFC6D55A}" type="presParOf" srcId="{54B355B8-BCAE-444C-BCDB-00A801EFB046}" destId="{C5B2AC62-59AE-4344-983A-9D1ACAFE7B45}" srcOrd="1" destOrd="0" presId="urn:microsoft.com/office/officeart/2009/3/layout/StepUpProcess"/>
    <dgm:cxn modelId="{20C8C6ED-369A-4179-8138-4491964C8D05}" type="presParOf" srcId="{C5B2AC62-59AE-4344-983A-9D1ACAFE7B45}" destId="{5387B2C7-4FB3-420A-A0BB-B818A534BE61}" srcOrd="0" destOrd="0" presId="urn:microsoft.com/office/officeart/2009/3/layout/StepUpProcess"/>
    <dgm:cxn modelId="{14D2C928-A25B-4336-9790-D72EB687E108}" type="presParOf" srcId="{54B355B8-BCAE-444C-BCDB-00A801EFB046}" destId="{5EC2C969-F1FF-424B-96D2-46BEB0E269F8}" srcOrd="2" destOrd="0" presId="urn:microsoft.com/office/officeart/2009/3/layout/StepUpProcess"/>
    <dgm:cxn modelId="{6AA770F6-2AC5-459C-A3C2-7A5EC3558579}" type="presParOf" srcId="{5EC2C969-F1FF-424B-96D2-46BEB0E269F8}" destId="{8CE31FC9-CBEA-4B58-A46A-276EF91D2747}" srcOrd="0" destOrd="0" presId="urn:microsoft.com/office/officeart/2009/3/layout/StepUpProcess"/>
    <dgm:cxn modelId="{ACFFAF63-75D6-43FC-8EE9-FD751016EB2A}" type="presParOf" srcId="{5EC2C969-F1FF-424B-96D2-46BEB0E269F8}" destId="{7754F0AC-F61E-4750-93EA-2E9338601E4B}" srcOrd="1" destOrd="0" presId="urn:microsoft.com/office/officeart/2009/3/layout/StepUpProcess"/>
    <dgm:cxn modelId="{72DA287C-B68A-4710-8EDB-E53942B83D68}" type="presParOf" srcId="{5EC2C969-F1FF-424B-96D2-46BEB0E269F8}" destId="{DBC58E9D-4F3E-4DC4-828F-5934CAC19EE1}" srcOrd="2" destOrd="0" presId="urn:microsoft.com/office/officeart/2009/3/layout/StepUpProcess"/>
    <dgm:cxn modelId="{4CD24E0D-E05E-4087-8236-B4938B3C00F3}" type="presParOf" srcId="{54B355B8-BCAE-444C-BCDB-00A801EFB046}" destId="{DD9C0065-C1CD-4F3C-80F6-4EE85E5A4F89}" srcOrd="3" destOrd="0" presId="urn:microsoft.com/office/officeart/2009/3/layout/StepUpProcess"/>
    <dgm:cxn modelId="{E7941DDC-5227-4E6C-89A8-1D2FA707D7DA}" type="presParOf" srcId="{DD9C0065-C1CD-4F3C-80F6-4EE85E5A4F89}" destId="{9172C21F-86E9-454C-872A-AE8D85D7A333}" srcOrd="0" destOrd="0" presId="urn:microsoft.com/office/officeart/2009/3/layout/StepUpProcess"/>
    <dgm:cxn modelId="{9B87770D-F857-43AC-B5E1-C152F8F657A9}" type="presParOf" srcId="{54B355B8-BCAE-444C-BCDB-00A801EFB046}" destId="{C9851B7D-7507-47AE-BBA3-BCCA050D0550}" srcOrd="4" destOrd="0" presId="urn:microsoft.com/office/officeart/2009/3/layout/StepUpProcess"/>
    <dgm:cxn modelId="{7581B3EB-B01B-49C5-AC53-2632243BA84A}" type="presParOf" srcId="{C9851B7D-7507-47AE-BBA3-BCCA050D0550}" destId="{F4897F3B-E83A-42B3-8DC6-F191966EED5F}" srcOrd="0" destOrd="0" presId="urn:microsoft.com/office/officeart/2009/3/layout/StepUpProcess"/>
    <dgm:cxn modelId="{A29DC228-C677-416B-9C71-9B0E31139BD7}" type="presParOf" srcId="{C9851B7D-7507-47AE-BBA3-BCCA050D0550}" destId="{C539FA16-89D2-4A5B-A63D-8C9DE226BD2B}" srcOrd="1" destOrd="0" presId="urn:microsoft.com/office/officeart/2009/3/layout/StepUpProcess"/>
    <dgm:cxn modelId="{2F068632-FFEF-4B0B-8538-0166A32E7CB2}" type="presParOf" srcId="{C9851B7D-7507-47AE-BBA3-BCCA050D0550}" destId="{527C42C2-49F0-4A11-94EB-EEB892246DDE}" srcOrd="2" destOrd="0" presId="urn:microsoft.com/office/officeart/2009/3/layout/StepUpProcess"/>
    <dgm:cxn modelId="{9B2DC66D-406F-47E2-8CE6-D1DE1E6803D8}" type="presParOf" srcId="{54B355B8-BCAE-444C-BCDB-00A801EFB046}" destId="{3E42E07B-E182-48AD-9588-40CAB92A6E04}" srcOrd="5" destOrd="0" presId="urn:microsoft.com/office/officeart/2009/3/layout/StepUpProcess"/>
    <dgm:cxn modelId="{78AF1C89-0A7B-4427-98EF-884FA1E51D9E}" type="presParOf" srcId="{3E42E07B-E182-48AD-9588-40CAB92A6E04}" destId="{272D9622-AD20-41CC-9FCA-CD1D86E30971}" srcOrd="0" destOrd="0" presId="urn:microsoft.com/office/officeart/2009/3/layout/StepUpProcess"/>
    <dgm:cxn modelId="{C3D41DE4-6A43-4AAA-A24C-F7851C4DBC1F}" type="presParOf" srcId="{54B355B8-BCAE-444C-BCDB-00A801EFB046}" destId="{F0A0F06A-5689-4F73-BBC7-26F4C9FF43BD}" srcOrd="6" destOrd="0" presId="urn:microsoft.com/office/officeart/2009/3/layout/StepUpProcess"/>
    <dgm:cxn modelId="{932A3A45-354D-43BD-9217-3A03C07D7643}" type="presParOf" srcId="{F0A0F06A-5689-4F73-BBC7-26F4C9FF43BD}" destId="{14037D54-754A-4E9C-8068-2B71AAF6811B}" srcOrd="0" destOrd="0" presId="urn:microsoft.com/office/officeart/2009/3/layout/StepUpProcess"/>
    <dgm:cxn modelId="{3CB6929B-B6B3-4453-A1A4-066564D7F9CE}" type="presParOf" srcId="{F0A0F06A-5689-4F73-BBC7-26F4C9FF43BD}" destId="{93AC9369-630F-4490-9BF7-18FBFBB6BCA8}" srcOrd="1" destOrd="0" presId="urn:microsoft.com/office/officeart/2009/3/layout/StepUpProcess"/>
    <dgm:cxn modelId="{23525D5C-1812-4954-9D96-CF928952E309}" type="presParOf" srcId="{F0A0F06A-5689-4F73-BBC7-26F4C9FF43BD}" destId="{5DD96B06-E9E5-4874-A939-BACDA2681D6A}" srcOrd="2" destOrd="0" presId="urn:microsoft.com/office/officeart/2009/3/layout/StepUpProcess"/>
    <dgm:cxn modelId="{B5AF8BD5-1506-4273-8519-B1AE2F803C2B}" type="presParOf" srcId="{54B355B8-BCAE-444C-BCDB-00A801EFB046}" destId="{48D951EF-7599-4C8E-9870-C8B7C9A4A795}" srcOrd="7" destOrd="0" presId="urn:microsoft.com/office/officeart/2009/3/layout/StepUpProcess"/>
    <dgm:cxn modelId="{370D8D1D-299E-4DC4-A974-12BAE65A8036}" type="presParOf" srcId="{48D951EF-7599-4C8E-9870-C8B7C9A4A795}" destId="{215A7545-E4ED-4858-B3F4-45F884DB314E}" srcOrd="0" destOrd="0" presId="urn:microsoft.com/office/officeart/2009/3/layout/StepUpProcess"/>
    <dgm:cxn modelId="{360807AF-D86B-4113-93D4-9B26EF45AAF0}" type="presParOf" srcId="{54B355B8-BCAE-444C-BCDB-00A801EFB046}" destId="{17C647E6-FB7B-4601-A018-2BF7B7A26B87}" srcOrd="8" destOrd="0" presId="urn:microsoft.com/office/officeart/2009/3/layout/StepUpProcess"/>
    <dgm:cxn modelId="{3C37B461-EB7C-4805-B693-13C89F36258A}" type="presParOf" srcId="{17C647E6-FB7B-4601-A018-2BF7B7A26B87}" destId="{0CEC7A01-8DFA-4DE0-BD0F-240BBB5369EF}" srcOrd="0" destOrd="0" presId="urn:microsoft.com/office/officeart/2009/3/layout/StepUpProcess"/>
    <dgm:cxn modelId="{EC9DC528-C3DD-4B29-B859-F7B613509B49}" type="presParOf" srcId="{17C647E6-FB7B-4601-A018-2BF7B7A26B87}" destId="{DE75B07E-797E-4D7A-A697-54B0B717F59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4FF72A-9C71-4594-9F09-8B6C7D1A4023}" type="doc">
      <dgm:prSet loTypeId="urn:microsoft.com/office/officeart/2009/3/layout/FramedTextPicture" loCatId="pictur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s-VE"/>
        </a:p>
      </dgm:t>
    </dgm:pt>
    <dgm:pt modelId="{C14D7235-F104-40D4-A639-21FCE507EBAE}">
      <dgm:prSet phldrT="[Texto]" custT="1"/>
      <dgm:spPr/>
      <dgm:t>
        <a:bodyPr/>
        <a:lstStyle/>
        <a:p>
          <a:r>
            <a:rPr lang="es-ES" sz="1800" dirty="0">
              <a:latin typeface="Arial Rounded MT Bold" panose="020F0704030504030204" pitchFamily="34" charset="0"/>
            </a:rPr>
            <a:t>Es una metodología ágil que considera que los cambios de requisitos sobre la marcha son naturales, inevitables e incluso deseables en el desarrollo de proyectos. En lugar de intentar definir todos los requisitos al comienzo del proyecto, XP aboga por adaptarse a los cambios en cualquier punto de la vida del proyecto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3DB8310C-E622-4E82-9FD4-3F68EF717E63}" type="parTrans" cxnId="{5E76C420-B03C-413F-A8AE-81D7B3205B78}">
      <dgm:prSet/>
      <dgm:spPr/>
      <dgm:t>
        <a:bodyPr/>
        <a:lstStyle/>
        <a:p>
          <a:endParaRPr lang="es-VE"/>
        </a:p>
      </dgm:t>
    </dgm:pt>
    <dgm:pt modelId="{DA54826B-AD17-4680-A004-29D40E6B9A98}" type="sibTrans" cxnId="{5E76C420-B03C-413F-A8AE-81D7B3205B78}">
      <dgm:prSet/>
      <dgm:spPr/>
      <dgm:t>
        <a:bodyPr/>
        <a:lstStyle/>
        <a:p>
          <a:endParaRPr lang="es-VE"/>
        </a:p>
      </dgm:t>
    </dgm:pt>
    <dgm:pt modelId="{38A5AFC8-0491-4437-8EAC-7ECF90D2C87C}" type="pres">
      <dgm:prSet presAssocID="{284FF72A-9C71-4594-9F09-8B6C7D1A4023}" presName="Name0" presStyleCnt="0">
        <dgm:presLayoutVars>
          <dgm:chMax/>
          <dgm:chPref/>
          <dgm:dir/>
        </dgm:presLayoutVars>
      </dgm:prSet>
      <dgm:spPr/>
    </dgm:pt>
    <dgm:pt modelId="{8F2C828D-2CC8-4701-BB64-B1D405C0FB8F}" type="pres">
      <dgm:prSet presAssocID="{C14D7235-F104-40D4-A639-21FCE507EBAE}" presName="composite" presStyleCnt="0">
        <dgm:presLayoutVars>
          <dgm:chMax/>
          <dgm:chPref/>
        </dgm:presLayoutVars>
      </dgm:prSet>
      <dgm:spPr/>
    </dgm:pt>
    <dgm:pt modelId="{7476D18A-7097-4B54-9CA3-C7B0AFD6F1F3}" type="pres">
      <dgm:prSet presAssocID="{C14D7235-F104-40D4-A639-21FCE507EBAE}" presName="Image" presStyleLbl="bgImgPlace1" presStyleIdx="0" presStyleCnt="1" custLinFactNeighborX="-17596" custLinFactNeighborY="-125"/>
      <dgm:spPr>
        <a:blipFill rotWithShape="1">
          <a:blip xmlns:r="http://schemas.openxmlformats.org/officeDocument/2006/relationships" r:embed="rId1"/>
          <a:stretch>
            <a:fillRect/>
          </a:stretch>
        </a:blipFill>
        <a:ln w="57150">
          <a:solidFill>
            <a:srgbClr val="66CCFF"/>
          </a:solidFill>
        </a:ln>
      </dgm:spPr>
    </dgm:pt>
    <dgm:pt modelId="{2858461C-DE5C-4B0D-916D-E55BBE15FA1B}" type="pres">
      <dgm:prSet presAssocID="{C14D7235-F104-40D4-A639-21FCE507EBAE}" presName="ParentText" presStyleLbl="revTx" presStyleIdx="0" presStyleCnt="1" custScaleX="115251">
        <dgm:presLayoutVars>
          <dgm:chMax val="0"/>
          <dgm:chPref val="0"/>
          <dgm:bulletEnabled val="1"/>
        </dgm:presLayoutVars>
      </dgm:prSet>
      <dgm:spPr/>
    </dgm:pt>
    <dgm:pt modelId="{298FF5DF-8253-42B6-B6CB-688359123CBE}" type="pres">
      <dgm:prSet presAssocID="{C14D7235-F104-40D4-A639-21FCE507EBAE}" presName="tlFrame" presStyleLbl="node1" presStyleIdx="0" presStyleCnt="4"/>
      <dgm:spPr/>
    </dgm:pt>
    <dgm:pt modelId="{5FB1E998-30D1-4C00-BE7A-5E7D80179CBA}" type="pres">
      <dgm:prSet presAssocID="{C14D7235-F104-40D4-A639-21FCE507EBAE}" presName="trFrame" presStyleLbl="node1" presStyleIdx="1" presStyleCnt="4"/>
      <dgm:spPr/>
    </dgm:pt>
    <dgm:pt modelId="{B80BE1C9-D2B1-46DF-8E0F-5BFB93BCC921}" type="pres">
      <dgm:prSet presAssocID="{C14D7235-F104-40D4-A639-21FCE507EBAE}" presName="blFrame" presStyleLbl="node1" presStyleIdx="2" presStyleCnt="4"/>
      <dgm:spPr/>
    </dgm:pt>
    <dgm:pt modelId="{D06508E5-7C8E-458C-A1BE-C967DA21C7C1}" type="pres">
      <dgm:prSet presAssocID="{C14D7235-F104-40D4-A639-21FCE507EBAE}" presName="brFrame" presStyleLbl="node1" presStyleIdx="3" presStyleCnt="4"/>
      <dgm:spPr/>
    </dgm:pt>
  </dgm:ptLst>
  <dgm:cxnLst>
    <dgm:cxn modelId="{5E76C420-B03C-413F-A8AE-81D7B3205B78}" srcId="{284FF72A-9C71-4594-9F09-8B6C7D1A4023}" destId="{C14D7235-F104-40D4-A639-21FCE507EBAE}" srcOrd="0" destOrd="0" parTransId="{3DB8310C-E622-4E82-9FD4-3F68EF717E63}" sibTransId="{DA54826B-AD17-4680-A004-29D40E6B9A98}"/>
    <dgm:cxn modelId="{3A5A9B4E-F924-4045-BA53-74FCF14CC33D}" type="presOf" srcId="{284FF72A-9C71-4594-9F09-8B6C7D1A4023}" destId="{38A5AFC8-0491-4437-8EAC-7ECF90D2C87C}" srcOrd="0" destOrd="0" presId="urn:microsoft.com/office/officeart/2009/3/layout/FramedTextPicture"/>
    <dgm:cxn modelId="{250A19DF-99A7-4B89-9918-89F5560D8DE9}" type="presOf" srcId="{C14D7235-F104-40D4-A639-21FCE507EBAE}" destId="{2858461C-DE5C-4B0D-916D-E55BBE15FA1B}" srcOrd="0" destOrd="0" presId="urn:microsoft.com/office/officeart/2009/3/layout/FramedTextPicture"/>
    <dgm:cxn modelId="{5EFE2B55-2B3C-49A4-844B-242323983AE5}" type="presParOf" srcId="{38A5AFC8-0491-4437-8EAC-7ECF90D2C87C}" destId="{8F2C828D-2CC8-4701-BB64-B1D405C0FB8F}" srcOrd="0" destOrd="0" presId="urn:microsoft.com/office/officeart/2009/3/layout/FramedTextPicture"/>
    <dgm:cxn modelId="{BD1227FC-5D2E-4B44-AAE5-11E81AC3949A}" type="presParOf" srcId="{8F2C828D-2CC8-4701-BB64-B1D405C0FB8F}" destId="{7476D18A-7097-4B54-9CA3-C7B0AFD6F1F3}" srcOrd="0" destOrd="0" presId="urn:microsoft.com/office/officeart/2009/3/layout/FramedTextPicture"/>
    <dgm:cxn modelId="{27496304-6820-4757-8F65-1B8B986BD406}" type="presParOf" srcId="{8F2C828D-2CC8-4701-BB64-B1D405C0FB8F}" destId="{2858461C-DE5C-4B0D-916D-E55BBE15FA1B}" srcOrd="1" destOrd="0" presId="urn:microsoft.com/office/officeart/2009/3/layout/FramedTextPicture"/>
    <dgm:cxn modelId="{DD22130E-773A-4893-9AE2-36CB286E14F5}" type="presParOf" srcId="{8F2C828D-2CC8-4701-BB64-B1D405C0FB8F}" destId="{298FF5DF-8253-42B6-B6CB-688359123CBE}" srcOrd="2" destOrd="0" presId="urn:microsoft.com/office/officeart/2009/3/layout/FramedTextPicture"/>
    <dgm:cxn modelId="{0D61F78B-F23A-408E-A159-ECAD67803CE1}" type="presParOf" srcId="{8F2C828D-2CC8-4701-BB64-B1D405C0FB8F}" destId="{5FB1E998-30D1-4C00-BE7A-5E7D80179CBA}" srcOrd="3" destOrd="0" presId="urn:microsoft.com/office/officeart/2009/3/layout/FramedTextPicture"/>
    <dgm:cxn modelId="{D0A6CBF1-3FE3-4AB3-ADE1-DC1453D4EF37}" type="presParOf" srcId="{8F2C828D-2CC8-4701-BB64-B1D405C0FB8F}" destId="{B80BE1C9-D2B1-46DF-8E0F-5BFB93BCC921}" srcOrd="4" destOrd="0" presId="urn:microsoft.com/office/officeart/2009/3/layout/FramedTextPicture"/>
    <dgm:cxn modelId="{21870920-D0B4-43D3-AA3F-2F847C6E0F2C}" type="presParOf" srcId="{8F2C828D-2CC8-4701-BB64-B1D405C0FB8F}" destId="{D06508E5-7C8E-458C-A1BE-C967DA21C7C1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AAE1B5-F297-44EB-8E1E-63D5ABBB162C}" type="doc">
      <dgm:prSet loTypeId="urn:microsoft.com/office/officeart/2005/8/layout/vList4" loCatId="list" qsTypeId="urn:microsoft.com/office/officeart/2005/8/quickstyle/simple2" qsCatId="simple" csTypeId="urn:microsoft.com/office/officeart/2005/8/colors/accent2_1" csCatId="accent2" phldr="1"/>
      <dgm:spPr/>
    </dgm:pt>
    <dgm:pt modelId="{7CBFF07B-CC2A-4976-AE43-E2035997668F}">
      <dgm:prSet phldrT="[Texto]" custT="1"/>
      <dgm:spPr/>
      <dgm:t>
        <a:bodyPr/>
        <a:lstStyle/>
        <a:p>
          <a:r>
            <a:rPr lang="es-ES" sz="1800" dirty="0">
              <a:latin typeface="Arial Rounded MT Bold" panose="020F0704030504030204" pitchFamily="34" charset="0"/>
            </a:rPr>
            <a:t>Planificación</a:t>
          </a:r>
        </a:p>
        <a:p>
          <a:r>
            <a:rPr lang="es-ES" sz="1800" dirty="0">
              <a:latin typeface="Arial Rounded MT Bold" panose="020F0704030504030204" pitchFamily="34" charset="0"/>
            </a:rPr>
            <a:t>Se definen las historias de usuario que tienen la misma finalidad de los casos de uso; pero son redactadas por el cliente en un lenguaje no técnico.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8D0DCF50-CCEB-4DA2-97F2-00C0F165D39A}" type="parTrans" cxnId="{A2380DF8-F4DE-40C6-8169-ED6C4A00DFD2}">
      <dgm:prSet/>
      <dgm:spPr/>
      <dgm:t>
        <a:bodyPr/>
        <a:lstStyle/>
        <a:p>
          <a:endParaRPr lang="es-VE"/>
        </a:p>
      </dgm:t>
    </dgm:pt>
    <dgm:pt modelId="{7E813681-80BE-4310-B20F-DFE1247AAFAB}" type="sibTrans" cxnId="{A2380DF8-F4DE-40C6-8169-ED6C4A00DFD2}">
      <dgm:prSet/>
      <dgm:spPr/>
      <dgm:t>
        <a:bodyPr/>
        <a:lstStyle/>
        <a:p>
          <a:endParaRPr lang="es-VE"/>
        </a:p>
      </dgm:t>
    </dgm:pt>
    <dgm:pt modelId="{BFAB80F8-A988-461B-A936-746264C546A4}">
      <dgm:prSet phldrT="[Texto]" custT="1"/>
      <dgm:spPr/>
      <dgm:t>
        <a:bodyPr/>
        <a:lstStyle/>
        <a:p>
          <a:r>
            <a:rPr lang="es-ES" sz="1700" dirty="0">
              <a:latin typeface="Arial Rounded MT Bold" panose="020F0704030504030204" pitchFamily="34" charset="0"/>
            </a:rPr>
            <a:t>Diseño</a:t>
          </a:r>
        </a:p>
        <a:p>
          <a:r>
            <a:rPr lang="es-ES" sz="1800" dirty="0">
              <a:latin typeface="Arial Rounded MT Bold" panose="020F0704030504030204" pitchFamily="34" charset="0"/>
            </a:rPr>
            <a:t>Se crea un diseño simple, se establece un glosario de términos, se desarrollan funcionalidades nuevas y se modifica la codificación para realizar mejoras.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7CEC80C8-8FCF-4A01-B160-3DF5F26574E6}" type="parTrans" cxnId="{68492E83-5914-4E74-B3B0-EF1CC88E8419}">
      <dgm:prSet/>
      <dgm:spPr/>
      <dgm:t>
        <a:bodyPr/>
        <a:lstStyle/>
        <a:p>
          <a:endParaRPr lang="es-VE"/>
        </a:p>
      </dgm:t>
    </dgm:pt>
    <dgm:pt modelId="{BBBC0EF9-8631-4EA4-AA13-9655A58F63DB}" type="sibTrans" cxnId="{68492E83-5914-4E74-B3B0-EF1CC88E8419}">
      <dgm:prSet/>
      <dgm:spPr/>
      <dgm:t>
        <a:bodyPr/>
        <a:lstStyle/>
        <a:p>
          <a:endParaRPr lang="es-VE"/>
        </a:p>
      </dgm:t>
    </dgm:pt>
    <dgm:pt modelId="{D9CA31F1-D7D1-4C54-B9EA-19DA3AE5CCBA}">
      <dgm:prSet phldrT="[Texto]" custT="1"/>
      <dgm:spPr/>
      <dgm:t>
        <a:bodyPr/>
        <a:lstStyle/>
        <a:p>
          <a:r>
            <a:rPr lang="es-ES" sz="1800">
              <a:latin typeface="Arial Rounded MT Bold" panose="020F0704030504030204" pitchFamily="34" charset="0"/>
            </a:rPr>
            <a:t>Codificación</a:t>
          </a:r>
        </a:p>
        <a:p>
          <a:r>
            <a:rPr lang="es-ES" sz="1800">
              <a:latin typeface="Arial Rounded MT Bold" panose="020F0704030504030204" pitchFamily="34" charset="0"/>
            </a:rPr>
            <a:t>La codificación debe hacerse ateniendo a estándares ya creados, porque esto  mantiene el código consistente y facilita su comprensión y escalabilidad.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C7245DF0-3EBC-46FF-A543-C6A18C76D807}" type="parTrans" cxnId="{800F4BB8-849B-4F4F-A658-702971857A05}">
      <dgm:prSet/>
      <dgm:spPr/>
      <dgm:t>
        <a:bodyPr/>
        <a:lstStyle/>
        <a:p>
          <a:endParaRPr lang="es-VE"/>
        </a:p>
      </dgm:t>
    </dgm:pt>
    <dgm:pt modelId="{7857ABCD-FC44-4015-9BED-455A68AD6DE3}" type="sibTrans" cxnId="{800F4BB8-849B-4F4F-A658-702971857A05}">
      <dgm:prSet/>
      <dgm:spPr/>
      <dgm:t>
        <a:bodyPr/>
        <a:lstStyle/>
        <a:p>
          <a:endParaRPr lang="es-VE"/>
        </a:p>
      </dgm:t>
    </dgm:pt>
    <dgm:pt modelId="{A78DFF76-BE67-45DB-B5E9-C893ADDE497F}">
      <dgm:prSet phldrT="[Texto]" custT="1"/>
      <dgm:spPr/>
      <dgm:t>
        <a:bodyPr/>
        <a:lstStyle/>
        <a:p>
          <a:r>
            <a:rPr lang="es-ES" sz="1800">
              <a:latin typeface="Arial Rounded MT Bold" panose="020F0704030504030204" pitchFamily="34" charset="0"/>
            </a:rPr>
            <a:t>Lanzamiento</a:t>
          </a:r>
        </a:p>
        <a:p>
          <a:r>
            <a:rPr lang="es-ES" sz="1800">
              <a:latin typeface="Arial Rounded MT Bold" panose="020F0704030504030204" pitchFamily="34" charset="0"/>
            </a:rPr>
            <a:t>Se han probado con éxito todas las historias de usuario ajustándose a los requerimientos del cliente, por tanto ya se tiene un software útil.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D100D4D1-9ACC-4362-BB36-89EDC0856CEB}" type="parTrans" cxnId="{0402E759-67BC-4A45-AA1D-D933840B67AC}">
      <dgm:prSet/>
      <dgm:spPr/>
      <dgm:t>
        <a:bodyPr/>
        <a:lstStyle/>
        <a:p>
          <a:endParaRPr lang="es-VE"/>
        </a:p>
      </dgm:t>
    </dgm:pt>
    <dgm:pt modelId="{A4793971-4303-4C3B-8D37-CE1B5A514E09}" type="sibTrans" cxnId="{0402E759-67BC-4A45-AA1D-D933840B67AC}">
      <dgm:prSet/>
      <dgm:spPr/>
      <dgm:t>
        <a:bodyPr/>
        <a:lstStyle/>
        <a:p>
          <a:endParaRPr lang="es-VE"/>
        </a:p>
      </dgm:t>
    </dgm:pt>
    <dgm:pt modelId="{E0C8267D-F1A8-40AC-BCA0-1D575E60F4FB}">
      <dgm:prSet phldrT="[Texto]" custT="1"/>
      <dgm:spPr/>
      <dgm:t>
        <a:bodyPr/>
        <a:lstStyle/>
        <a:p>
          <a:r>
            <a:rPr lang="es-ES" sz="1800" dirty="0">
              <a:latin typeface="Arial Rounded MT Bold" panose="020F0704030504030204" pitchFamily="34" charset="0"/>
            </a:rPr>
            <a:t>Pruebas</a:t>
          </a:r>
        </a:p>
        <a:p>
          <a:r>
            <a:rPr lang="es-ES" sz="1800" dirty="0">
              <a:effectLst/>
              <a:latin typeface="Arial Rounded MT Bold" panose="020F0704030504030204" pitchFamily="34" charset="0"/>
              <a:ea typeface="Calibri" panose="020F0502020204030204" pitchFamily="34" charset="0"/>
            </a:rPr>
            <a:t>Se crean los test que pasarán los códigos antes de implementarlos, éstos evalúan las distintas tareas en las que se ha dividido una historia de usuario.</a:t>
          </a:r>
          <a:endParaRPr lang="es-VE" sz="1800" dirty="0">
            <a:latin typeface="Arial Rounded MT Bold" panose="020F0704030504030204" pitchFamily="34" charset="0"/>
          </a:endParaRPr>
        </a:p>
      </dgm:t>
    </dgm:pt>
    <dgm:pt modelId="{63252AD9-CCC9-464A-BF11-76129A9A1505}" type="parTrans" cxnId="{E13C0B47-BCE9-4B03-AC83-F832C55E8327}">
      <dgm:prSet/>
      <dgm:spPr/>
      <dgm:t>
        <a:bodyPr/>
        <a:lstStyle/>
        <a:p>
          <a:endParaRPr lang="es-VE"/>
        </a:p>
      </dgm:t>
    </dgm:pt>
    <dgm:pt modelId="{A7C816D2-CC06-4B33-BAD1-9D6C99AB5A91}" type="sibTrans" cxnId="{E13C0B47-BCE9-4B03-AC83-F832C55E8327}">
      <dgm:prSet/>
      <dgm:spPr/>
      <dgm:t>
        <a:bodyPr/>
        <a:lstStyle/>
        <a:p>
          <a:endParaRPr lang="es-VE"/>
        </a:p>
      </dgm:t>
    </dgm:pt>
    <dgm:pt modelId="{B32152B0-B9A6-4F4B-B0C0-D4FDDECB2519}" type="pres">
      <dgm:prSet presAssocID="{A6AAE1B5-F297-44EB-8E1E-63D5ABBB162C}" presName="linear" presStyleCnt="0">
        <dgm:presLayoutVars>
          <dgm:dir/>
          <dgm:resizeHandles val="exact"/>
        </dgm:presLayoutVars>
      </dgm:prSet>
      <dgm:spPr/>
    </dgm:pt>
    <dgm:pt modelId="{19B9389E-BFD8-48B2-A183-BAB8DD0A833A}" type="pres">
      <dgm:prSet presAssocID="{7CBFF07B-CC2A-4976-AE43-E2035997668F}" presName="comp" presStyleCnt="0"/>
      <dgm:spPr/>
    </dgm:pt>
    <dgm:pt modelId="{1306F79A-9997-4879-9FF9-0FD973ADD811}" type="pres">
      <dgm:prSet presAssocID="{7CBFF07B-CC2A-4976-AE43-E2035997668F}" presName="box" presStyleLbl="node1" presStyleIdx="0" presStyleCnt="5"/>
      <dgm:spPr/>
    </dgm:pt>
    <dgm:pt modelId="{977B9672-E9F2-4230-95D9-DC41DAA84767}" type="pres">
      <dgm:prSet presAssocID="{7CBFF07B-CC2A-4976-AE43-E2035997668F}" presName="img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C55B23D-C776-428A-8D41-0E1D375C0D39}" type="pres">
      <dgm:prSet presAssocID="{7CBFF07B-CC2A-4976-AE43-E2035997668F}" presName="text" presStyleLbl="node1" presStyleIdx="0" presStyleCnt="5">
        <dgm:presLayoutVars>
          <dgm:bulletEnabled val="1"/>
        </dgm:presLayoutVars>
      </dgm:prSet>
      <dgm:spPr/>
    </dgm:pt>
    <dgm:pt modelId="{069C7C01-7A62-4820-A4E0-8B36D7A5F6D8}" type="pres">
      <dgm:prSet presAssocID="{7E813681-80BE-4310-B20F-DFE1247AAFAB}" presName="spacer" presStyleCnt="0"/>
      <dgm:spPr/>
    </dgm:pt>
    <dgm:pt modelId="{84A9F1EB-75FA-4031-B330-06A159D3C5FB}" type="pres">
      <dgm:prSet presAssocID="{BFAB80F8-A988-461B-A936-746264C546A4}" presName="comp" presStyleCnt="0"/>
      <dgm:spPr/>
    </dgm:pt>
    <dgm:pt modelId="{E32F7175-1F98-4143-82DF-88D7EA3FF977}" type="pres">
      <dgm:prSet presAssocID="{BFAB80F8-A988-461B-A936-746264C546A4}" presName="box" presStyleLbl="node1" presStyleIdx="1" presStyleCnt="5"/>
      <dgm:spPr/>
    </dgm:pt>
    <dgm:pt modelId="{873EBC1F-38F8-4CB9-843A-BC0E8F019337}" type="pres">
      <dgm:prSet presAssocID="{BFAB80F8-A988-461B-A936-746264C546A4}" presName="img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E74EDE4-0F78-4BAC-976F-21B55263147E}" type="pres">
      <dgm:prSet presAssocID="{BFAB80F8-A988-461B-A936-746264C546A4}" presName="text" presStyleLbl="node1" presStyleIdx="1" presStyleCnt="5">
        <dgm:presLayoutVars>
          <dgm:bulletEnabled val="1"/>
        </dgm:presLayoutVars>
      </dgm:prSet>
      <dgm:spPr/>
    </dgm:pt>
    <dgm:pt modelId="{D21150D3-8F17-4C22-9E4B-8229CD53942A}" type="pres">
      <dgm:prSet presAssocID="{BBBC0EF9-8631-4EA4-AA13-9655A58F63DB}" presName="spacer" presStyleCnt="0"/>
      <dgm:spPr/>
    </dgm:pt>
    <dgm:pt modelId="{C43DC827-CE2E-46E2-B863-ED7461B3044C}" type="pres">
      <dgm:prSet presAssocID="{D9CA31F1-D7D1-4C54-B9EA-19DA3AE5CCBA}" presName="comp" presStyleCnt="0"/>
      <dgm:spPr/>
    </dgm:pt>
    <dgm:pt modelId="{B12E8C8B-41EF-42B8-8F70-869CDD3325C8}" type="pres">
      <dgm:prSet presAssocID="{D9CA31F1-D7D1-4C54-B9EA-19DA3AE5CCBA}" presName="box" presStyleLbl="node1" presStyleIdx="2" presStyleCnt="5"/>
      <dgm:spPr/>
    </dgm:pt>
    <dgm:pt modelId="{2FAD7C89-EF63-4180-80E2-813ADEB95655}" type="pres">
      <dgm:prSet presAssocID="{D9CA31F1-D7D1-4C54-B9EA-19DA3AE5CCBA}" presName="img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9D99388-4734-48DF-8E94-F80587AE5BBF}" type="pres">
      <dgm:prSet presAssocID="{D9CA31F1-D7D1-4C54-B9EA-19DA3AE5CCBA}" presName="text" presStyleLbl="node1" presStyleIdx="2" presStyleCnt="5">
        <dgm:presLayoutVars>
          <dgm:bulletEnabled val="1"/>
        </dgm:presLayoutVars>
      </dgm:prSet>
      <dgm:spPr/>
    </dgm:pt>
    <dgm:pt modelId="{F47405B2-88A9-49F2-8DEC-35BC2EDF048D}" type="pres">
      <dgm:prSet presAssocID="{7857ABCD-FC44-4015-9BED-455A68AD6DE3}" presName="spacer" presStyleCnt="0"/>
      <dgm:spPr/>
    </dgm:pt>
    <dgm:pt modelId="{3117D9A3-3A82-4553-A1C0-1CBA05A82B0E}" type="pres">
      <dgm:prSet presAssocID="{E0C8267D-F1A8-40AC-BCA0-1D575E60F4FB}" presName="comp" presStyleCnt="0"/>
      <dgm:spPr/>
    </dgm:pt>
    <dgm:pt modelId="{9DFC4985-4DB5-44EF-A6A2-EC7E69D9572D}" type="pres">
      <dgm:prSet presAssocID="{E0C8267D-F1A8-40AC-BCA0-1D575E60F4FB}" presName="box" presStyleLbl="node1" presStyleIdx="3" presStyleCnt="5" custLinFactNeighborX="1923" custLinFactNeighborY="538"/>
      <dgm:spPr/>
    </dgm:pt>
    <dgm:pt modelId="{501C8DCC-3AB3-45AB-A65A-51767F8EAF53}" type="pres">
      <dgm:prSet presAssocID="{E0C8267D-F1A8-40AC-BCA0-1D575E60F4FB}" presName="img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45CBE71-F3D9-4D53-8519-CC04FA672E3F}" type="pres">
      <dgm:prSet presAssocID="{E0C8267D-F1A8-40AC-BCA0-1D575E60F4FB}" presName="text" presStyleLbl="node1" presStyleIdx="3" presStyleCnt="5">
        <dgm:presLayoutVars>
          <dgm:bulletEnabled val="1"/>
        </dgm:presLayoutVars>
      </dgm:prSet>
      <dgm:spPr/>
    </dgm:pt>
    <dgm:pt modelId="{A5246993-BA92-4EBA-ABB4-D421F0CA47C2}" type="pres">
      <dgm:prSet presAssocID="{A7C816D2-CC06-4B33-BAD1-9D6C99AB5A91}" presName="spacer" presStyleCnt="0"/>
      <dgm:spPr/>
    </dgm:pt>
    <dgm:pt modelId="{B0EEF11C-A3CE-49D0-81BC-ACF5634BDD4E}" type="pres">
      <dgm:prSet presAssocID="{A78DFF76-BE67-45DB-B5E9-C893ADDE497F}" presName="comp" presStyleCnt="0"/>
      <dgm:spPr/>
    </dgm:pt>
    <dgm:pt modelId="{00C51B09-8635-4B6C-A157-69E25488191A}" type="pres">
      <dgm:prSet presAssocID="{A78DFF76-BE67-45DB-B5E9-C893ADDE497F}" presName="box" presStyleLbl="node1" presStyleIdx="4" presStyleCnt="5"/>
      <dgm:spPr/>
    </dgm:pt>
    <dgm:pt modelId="{C37847BD-7FD8-4C17-A267-81E59DEB6C74}" type="pres">
      <dgm:prSet presAssocID="{A78DFF76-BE67-45DB-B5E9-C893ADDE497F}" presName="img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0AED6F8A-7617-4C32-8007-167DACE76D00}" type="pres">
      <dgm:prSet presAssocID="{A78DFF76-BE67-45DB-B5E9-C893ADDE497F}" presName="text" presStyleLbl="node1" presStyleIdx="4" presStyleCnt="5">
        <dgm:presLayoutVars>
          <dgm:bulletEnabled val="1"/>
        </dgm:presLayoutVars>
      </dgm:prSet>
      <dgm:spPr/>
    </dgm:pt>
  </dgm:ptLst>
  <dgm:cxnLst>
    <dgm:cxn modelId="{6A3C4835-E742-42B0-A89A-E6E64ED2564A}" type="presOf" srcId="{E0C8267D-F1A8-40AC-BCA0-1D575E60F4FB}" destId="{9DFC4985-4DB5-44EF-A6A2-EC7E69D9572D}" srcOrd="0" destOrd="0" presId="urn:microsoft.com/office/officeart/2005/8/layout/vList4"/>
    <dgm:cxn modelId="{F9B9763B-DF27-43E8-8BE3-624A52B3BA48}" type="presOf" srcId="{BFAB80F8-A988-461B-A936-746264C546A4}" destId="{E32F7175-1F98-4143-82DF-88D7EA3FF977}" srcOrd="0" destOrd="0" presId="urn:microsoft.com/office/officeart/2005/8/layout/vList4"/>
    <dgm:cxn modelId="{CEA0493D-B9D7-4CAC-B56B-B05D6A9ACEEC}" type="presOf" srcId="{E0C8267D-F1A8-40AC-BCA0-1D575E60F4FB}" destId="{345CBE71-F3D9-4D53-8519-CC04FA672E3F}" srcOrd="1" destOrd="0" presId="urn:microsoft.com/office/officeart/2005/8/layout/vList4"/>
    <dgm:cxn modelId="{E13C0B47-BCE9-4B03-AC83-F832C55E8327}" srcId="{A6AAE1B5-F297-44EB-8E1E-63D5ABBB162C}" destId="{E0C8267D-F1A8-40AC-BCA0-1D575E60F4FB}" srcOrd="3" destOrd="0" parTransId="{63252AD9-CCC9-464A-BF11-76129A9A1505}" sibTransId="{A7C816D2-CC06-4B33-BAD1-9D6C99AB5A91}"/>
    <dgm:cxn modelId="{74139672-6337-4F8F-970E-6C8EC2E20C23}" type="presOf" srcId="{D9CA31F1-D7D1-4C54-B9EA-19DA3AE5CCBA}" destId="{F9D99388-4734-48DF-8E94-F80587AE5BBF}" srcOrd="1" destOrd="0" presId="urn:microsoft.com/office/officeart/2005/8/layout/vList4"/>
    <dgm:cxn modelId="{991FAB58-E84A-4CB7-B84E-1EBB2B37B01F}" type="presOf" srcId="{A6AAE1B5-F297-44EB-8E1E-63D5ABBB162C}" destId="{B32152B0-B9A6-4F4B-B0C0-D4FDDECB2519}" srcOrd="0" destOrd="0" presId="urn:microsoft.com/office/officeart/2005/8/layout/vList4"/>
    <dgm:cxn modelId="{0402E759-67BC-4A45-AA1D-D933840B67AC}" srcId="{A6AAE1B5-F297-44EB-8E1E-63D5ABBB162C}" destId="{A78DFF76-BE67-45DB-B5E9-C893ADDE497F}" srcOrd="4" destOrd="0" parTransId="{D100D4D1-9ACC-4362-BB36-89EDC0856CEB}" sibTransId="{A4793971-4303-4C3B-8D37-CE1B5A514E09}"/>
    <dgm:cxn modelId="{68492E83-5914-4E74-B3B0-EF1CC88E8419}" srcId="{A6AAE1B5-F297-44EB-8E1E-63D5ABBB162C}" destId="{BFAB80F8-A988-461B-A936-746264C546A4}" srcOrd="1" destOrd="0" parTransId="{7CEC80C8-8FCF-4A01-B160-3DF5F26574E6}" sibTransId="{BBBC0EF9-8631-4EA4-AA13-9655A58F63DB}"/>
    <dgm:cxn modelId="{212CE1AD-3A5C-4EE7-A43D-9FF9C4CF51C8}" type="presOf" srcId="{7CBFF07B-CC2A-4976-AE43-E2035997668F}" destId="{1306F79A-9997-4879-9FF9-0FD973ADD811}" srcOrd="0" destOrd="0" presId="urn:microsoft.com/office/officeart/2005/8/layout/vList4"/>
    <dgm:cxn modelId="{800F4BB8-849B-4F4F-A658-702971857A05}" srcId="{A6AAE1B5-F297-44EB-8E1E-63D5ABBB162C}" destId="{D9CA31F1-D7D1-4C54-B9EA-19DA3AE5CCBA}" srcOrd="2" destOrd="0" parTransId="{C7245DF0-3EBC-46FF-A543-C6A18C76D807}" sibTransId="{7857ABCD-FC44-4015-9BED-455A68AD6DE3}"/>
    <dgm:cxn modelId="{42CC5FC4-8C1C-442B-8211-F3BF85E17E15}" type="presOf" srcId="{D9CA31F1-D7D1-4C54-B9EA-19DA3AE5CCBA}" destId="{B12E8C8B-41EF-42B8-8F70-869CDD3325C8}" srcOrd="0" destOrd="0" presId="urn:microsoft.com/office/officeart/2005/8/layout/vList4"/>
    <dgm:cxn modelId="{EA5D19C7-DA93-49B2-9E71-DC5F85F27BBF}" type="presOf" srcId="{7CBFF07B-CC2A-4976-AE43-E2035997668F}" destId="{5C55B23D-C776-428A-8D41-0E1D375C0D39}" srcOrd="1" destOrd="0" presId="urn:microsoft.com/office/officeart/2005/8/layout/vList4"/>
    <dgm:cxn modelId="{B2442FC7-D03D-48F4-9D82-DD4027FCE6E1}" type="presOf" srcId="{A78DFF76-BE67-45DB-B5E9-C893ADDE497F}" destId="{0AED6F8A-7617-4C32-8007-167DACE76D00}" srcOrd="1" destOrd="0" presId="urn:microsoft.com/office/officeart/2005/8/layout/vList4"/>
    <dgm:cxn modelId="{100998D8-61D6-4556-B87D-0FEDB8D252D8}" type="presOf" srcId="{A78DFF76-BE67-45DB-B5E9-C893ADDE497F}" destId="{00C51B09-8635-4B6C-A157-69E25488191A}" srcOrd="0" destOrd="0" presId="urn:microsoft.com/office/officeart/2005/8/layout/vList4"/>
    <dgm:cxn modelId="{57471CF0-FBF1-4034-AC21-3064823429A5}" type="presOf" srcId="{BFAB80F8-A988-461B-A936-746264C546A4}" destId="{BE74EDE4-0F78-4BAC-976F-21B55263147E}" srcOrd="1" destOrd="0" presId="urn:microsoft.com/office/officeart/2005/8/layout/vList4"/>
    <dgm:cxn modelId="{A2380DF8-F4DE-40C6-8169-ED6C4A00DFD2}" srcId="{A6AAE1B5-F297-44EB-8E1E-63D5ABBB162C}" destId="{7CBFF07B-CC2A-4976-AE43-E2035997668F}" srcOrd="0" destOrd="0" parTransId="{8D0DCF50-CCEB-4DA2-97F2-00C0F165D39A}" sibTransId="{7E813681-80BE-4310-B20F-DFE1247AAFAB}"/>
    <dgm:cxn modelId="{BB434FCD-7AA1-4766-9F9D-B979B9DB78DC}" type="presParOf" srcId="{B32152B0-B9A6-4F4B-B0C0-D4FDDECB2519}" destId="{19B9389E-BFD8-48B2-A183-BAB8DD0A833A}" srcOrd="0" destOrd="0" presId="urn:microsoft.com/office/officeart/2005/8/layout/vList4"/>
    <dgm:cxn modelId="{B5DE3BD5-4075-4722-BC1B-9D9A6DA045A9}" type="presParOf" srcId="{19B9389E-BFD8-48B2-A183-BAB8DD0A833A}" destId="{1306F79A-9997-4879-9FF9-0FD973ADD811}" srcOrd="0" destOrd="0" presId="urn:microsoft.com/office/officeart/2005/8/layout/vList4"/>
    <dgm:cxn modelId="{F627A464-357E-42E9-9186-32F4860CFD9B}" type="presParOf" srcId="{19B9389E-BFD8-48B2-A183-BAB8DD0A833A}" destId="{977B9672-E9F2-4230-95D9-DC41DAA84767}" srcOrd="1" destOrd="0" presId="urn:microsoft.com/office/officeart/2005/8/layout/vList4"/>
    <dgm:cxn modelId="{C161CBA3-E7F2-451D-8B0F-F6BA386B3E27}" type="presParOf" srcId="{19B9389E-BFD8-48B2-A183-BAB8DD0A833A}" destId="{5C55B23D-C776-428A-8D41-0E1D375C0D39}" srcOrd="2" destOrd="0" presId="urn:microsoft.com/office/officeart/2005/8/layout/vList4"/>
    <dgm:cxn modelId="{F3E43608-42AA-43C8-9C99-48669B9D1A16}" type="presParOf" srcId="{B32152B0-B9A6-4F4B-B0C0-D4FDDECB2519}" destId="{069C7C01-7A62-4820-A4E0-8B36D7A5F6D8}" srcOrd="1" destOrd="0" presId="urn:microsoft.com/office/officeart/2005/8/layout/vList4"/>
    <dgm:cxn modelId="{E4BF2C36-4561-4FBA-84DE-035D4CC1B525}" type="presParOf" srcId="{B32152B0-B9A6-4F4B-B0C0-D4FDDECB2519}" destId="{84A9F1EB-75FA-4031-B330-06A159D3C5FB}" srcOrd="2" destOrd="0" presId="urn:microsoft.com/office/officeart/2005/8/layout/vList4"/>
    <dgm:cxn modelId="{5F8F7BB4-6D86-4112-9F9E-EF5B4263A136}" type="presParOf" srcId="{84A9F1EB-75FA-4031-B330-06A159D3C5FB}" destId="{E32F7175-1F98-4143-82DF-88D7EA3FF977}" srcOrd="0" destOrd="0" presId="urn:microsoft.com/office/officeart/2005/8/layout/vList4"/>
    <dgm:cxn modelId="{8C6D78E8-5594-4A78-AB9E-65AFE45F4847}" type="presParOf" srcId="{84A9F1EB-75FA-4031-B330-06A159D3C5FB}" destId="{873EBC1F-38F8-4CB9-843A-BC0E8F019337}" srcOrd="1" destOrd="0" presId="urn:microsoft.com/office/officeart/2005/8/layout/vList4"/>
    <dgm:cxn modelId="{7ECA0DD5-5E33-4A5A-B6B0-B6F802486F15}" type="presParOf" srcId="{84A9F1EB-75FA-4031-B330-06A159D3C5FB}" destId="{BE74EDE4-0F78-4BAC-976F-21B55263147E}" srcOrd="2" destOrd="0" presId="urn:microsoft.com/office/officeart/2005/8/layout/vList4"/>
    <dgm:cxn modelId="{C9B73AE5-8E79-4D1C-98FD-BEC58448F645}" type="presParOf" srcId="{B32152B0-B9A6-4F4B-B0C0-D4FDDECB2519}" destId="{D21150D3-8F17-4C22-9E4B-8229CD53942A}" srcOrd="3" destOrd="0" presId="urn:microsoft.com/office/officeart/2005/8/layout/vList4"/>
    <dgm:cxn modelId="{46CCA34D-BC7E-44B3-AB54-5B91CB1433AA}" type="presParOf" srcId="{B32152B0-B9A6-4F4B-B0C0-D4FDDECB2519}" destId="{C43DC827-CE2E-46E2-B863-ED7461B3044C}" srcOrd="4" destOrd="0" presId="urn:microsoft.com/office/officeart/2005/8/layout/vList4"/>
    <dgm:cxn modelId="{6627785B-4702-4347-BF58-4CA156860B0F}" type="presParOf" srcId="{C43DC827-CE2E-46E2-B863-ED7461B3044C}" destId="{B12E8C8B-41EF-42B8-8F70-869CDD3325C8}" srcOrd="0" destOrd="0" presId="urn:microsoft.com/office/officeart/2005/8/layout/vList4"/>
    <dgm:cxn modelId="{26E40C81-0885-42BC-A2E0-4C2E456C3B67}" type="presParOf" srcId="{C43DC827-CE2E-46E2-B863-ED7461B3044C}" destId="{2FAD7C89-EF63-4180-80E2-813ADEB95655}" srcOrd="1" destOrd="0" presId="urn:microsoft.com/office/officeart/2005/8/layout/vList4"/>
    <dgm:cxn modelId="{68889AA8-78B7-4D8E-A7C4-C2BA50C007A1}" type="presParOf" srcId="{C43DC827-CE2E-46E2-B863-ED7461B3044C}" destId="{F9D99388-4734-48DF-8E94-F80587AE5BBF}" srcOrd="2" destOrd="0" presId="urn:microsoft.com/office/officeart/2005/8/layout/vList4"/>
    <dgm:cxn modelId="{1E093132-9D8C-4E3C-A88A-671D9AD54AE1}" type="presParOf" srcId="{B32152B0-B9A6-4F4B-B0C0-D4FDDECB2519}" destId="{F47405B2-88A9-49F2-8DEC-35BC2EDF048D}" srcOrd="5" destOrd="0" presId="urn:microsoft.com/office/officeart/2005/8/layout/vList4"/>
    <dgm:cxn modelId="{4807546D-3E25-4793-8387-7A1B27D1C2E1}" type="presParOf" srcId="{B32152B0-B9A6-4F4B-B0C0-D4FDDECB2519}" destId="{3117D9A3-3A82-4553-A1C0-1CBA05A82B0E}" srcOrd="6" destOrd="0" presId="urn:microsoft.com/office/officeart/2005/8/layout/vList4"/>
    <dgm:cxn modelId="{CAC72FDE-9293-4E9A-BCE7-6EF1EBD8D0E9}" type="presParOf" srcId="{3117D9A3-3A82-4553-A1C0-1CBA05A82B0E}" destId="{9DFC4985-4DB5-44EF-A6A2-EC7E69D9572D}" srcOrd="0" destOrd="0" presId="urn:microsoft.com/office/officeart/2005/8/layout/vList4"/>
    <dgm:cxn modelId="{AEC09CCA-8CF3-4FD9-8E6F-76FA00C6AF34}" type="presParOf" srcId="{3117D9A3-3A82-4553-A1C0-1CBA05A82B0E}" destId="{501C8DCC-3AB3-45AB-A65A-51767F8EAF53}" srcOrd="1" destOrd="0" presId="urn:microsoft.com/office/officeart/2005/8/layout/vList4"/>
    <dgm:cxn modelId="{64A78612-BD41-4FE9-937F-D0852F232C29}" type="presParOf" srcId="{3117D9A3-3A82-4553-A1C0-1CBA05A82B0E}" destId="{345CBE71-F3D9-4D53-8519-CC04FA672E3F}" srcOrd="2" destOrd="0" presId="urn:microsoft.com/office/officeart/2005/8/layout/vList4"/>
    <dgm:cxn modelId="{A80F8CC9-9C08-49E2-B2ED-48C45CE29AA7}" type="presParOf" srcId="{B32152B0-B9A6-4F4B-B0C0-D4FDDECB2519}" destId="{A5246993-BA92-4EBA-ABB4-D421F0CA47C2}" srcOrd="7" destOrd="0" presId="urn:microsoft.com/office/officeart/2005/8/layout/vList4"/>
    <dgm:cxn modelId="{3DB62E47-1A7B-4B8A-9159-15F45F1C8797}" type="presParOf" srcId="{B32152B0-B9A6-4F4B-B0C0-D4FDDECB2519}" destId="{B0EEF11C-A3CE-49D0-81BC-ACF5634BDD4E}" srcOrd="8" destOrd="0" presId="urn:microsoft.com/office/officeart/2005/8/layout/vList4"/>
    <dgm:cxn modelId="{BAD07CF4-D8D5-48C5-A5FC-9489E23633D0}" type="presParOf" srcId="{B0EEF11C-A3CE-49D0-81BC-ACF5634BDD4E}" destId="{00C51B09-8635-4B6C-A157-69E25488191A}" srcOrd="0" destOrd="0" presId="urn:microsoft.com/office/officeart/2005/8/layout/vList4"/>
    <dgm:cxn modelId="{DDFC4708-745D-4E2C-9941-DF70C946B950}" type="presParOf" srcId="{B0EEF11C-A3CE-49D0-81BC-ACF5634BDD4E}" destId="{C37847BD-7FD8-4C17-A267-81E59DEB6C74}" srcOrd="1" destOrd="0" presId="urn:microsoft.com/office/officeart/2005/8/layout/vList4"/>
    <dgm:cxn modelId="{A921EF3B-D74F-4222-A2A8-46CB12DDC08A}" type="presParOf" srcId="{B0EEF11C-A3CE-49D0-81BC-ACF5634BDD4E}" destId="{0AED6F8A-7617-4C32-8007-167DACE76D0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69188A-AEFD-4CB9-9965-FEC60448B909}" type="doc">
      <dgm:prSet loTypeId="urn:microsoft.com/office/officeart/2008/layout/VerticalCurvedList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s-VE"/>
        </a:p>
      </dgm:t>
    </dgm:pt>
    <dgm:pt modelId="{0797ECC0-2C3B-4474-99DA-13A9DB00F6C7}">
      <dgm:prSet phldrT="[Texto]" custT="1"/>
      <dgm:spPr/>
      <dgm:t>
        <a:bodyPr/>
        <a:lstStyle/>
        <a:p>
          <a:r>
            <a:rPr lang="es-ES" sz="1600" dirty="0">
              <a:latin typeface="Arial Rounded MT Bold" panose="020F0704030504030204" pitchFamily="34" charset="0"/>
            </a:rPr>
            <a:t>Analizar el diseño del sistema web actual de CAINES C.A para determinarlos módulos cuya usabilidad debe ser mejorada.</a:t>
          </a:r>
          <a:endParaRPr lang="es-VE" sz="1600" dirty="0">
            <a:latin typeface="Arial Rounded MT Bold" panose="020F0704030504030204" pitchFamily="34" charset="0"/>
          </a:endParaRPr>
        </a:p>
      </dgm:t>
    </dgm:pt>
    <dgm:pt modelId="{0A416F09-37BD-40F3-A83A-FA191DFE0A99}" type="parTrans" cxnId="{565FD34E-610B-4373-8407-CD8950385616}">
      <dgm:prSet/>
      <dgm:spPr/>
      <dgm:t>
        <a:bodyPr/>
        <a:lstStyle/>
        <a:p>
          <a:endParaRPr lang="es-VE"/>
        </a:p>
      </dgm:t>
    </dgm:pt>
    <dgm:pt modelId="{70844574-839B-4E2F-9250-A55C3B81C1EC}" type="sibTrans" cxnId="{565FD34E-610B-4373-8407-CD8950385616}">
      <dgm:prSet/>
      <dgm:spPr/>
      <dgm:t>
        <a:bodyPr/>
        <a:lstStyle/>
        <a:p>
          <a:endParaRPr lang="es-VE"/>
        </a:p>
      </dgm:t>
    </dgm:pt>
    <dgm:pt modelId="{D0329FAF-04DD-44D7-A082-C9911984BA56}">
      <dgm:prSet phldrT="[Texto]" custT="1"/>
      <dgm:spPr/>
      <dgm:t>
        <a:bodyPr/>
        <a:lstStyle/>
        <a:p>
          <a:r>
            <a:rPr lang="es-ES" sz="1600" dirty="0">
              <a:latin typeface="Arial Rounded MT Bold" panose="020F0704030504030204" pitchFamily="34" charset="0"/>
            </a:rPr>
            <a:t>Definir un plan detallado para el rediseño del sistema web actual de CAINES C.A  que incluya la implementación de estándares de calidad específicos para fines de certificación.</a:t>
          </a:r>
          <a:endParaRPr lang="es-VE" sz="1600" dirty="0">
            <a:latin typeface="Arial Rounded MT Bold" panose="020F0704030504030204" pitchFamily="34" charset="0"/>
          </a:endParaRPr>
        </a:p>
      </dgm:t>
    </dgm:pt>
    <dgm:pt modelId="{3BE87000-E7EC-47C4-BA7A-15E9297B8C4C}" type="parTrans" cxnId="{52A236D3-5ACB-40EF-9222-E76E237EF9D9}">
      <dgm:prSet/>
      <dgm:spPr/>
      <dgm:t>
        <a:bodyPr/>
        <a:lstStyle/>
        <a:p>
          <a:endParaRPr lang="es-VE"/>
        </a:p>
      </dgm:t>
    </dgm:pt>
    <dgm:pt modelId="{F3E33440-E437-4C92-A1A0-38D63D73C84B}" type="sibTrans" cxnId="{52A236D3-5ACB-40EF-9222-E76E237EF9D9}">
      <dgm:prSet/>
      <dgm:spPr/>
      <dgm:t>
        <a:bodyPr/>
        <a:lstStyle/>
        <a:p>
          <a:endParaRPr lang="es-VE"/>
        </a:p>
      </dgm:t>
    </dgm:pt>
    <dgm:pt modelId="{A095319B-0686-45C0-9642-BEF1F38F65EA}">
      <dgm:prSet phldrT="[Texto]" custT="1"/>
      <dgm:spPr/>
      <dgm:t>
        <a:bodyPr/>
        <a:lstStyle/>
        <a:p>
          <a:r>
            <a:rPr lang="es-ES" sz="1600" dirty="0">
              <a:latin typeface="Arial Rounded MT Bold" panose="020F0704030504030204" pitchFamily="34" charset="0"/>
            </a:rPr>
            <a:t>Diseñar una interfaz gráfica intuitiva para el sistema web de CAINES C.A bajo estándares de calidad ISO a </a:t>
          </a:r>
          <a:r>
            <a:rPr lang="es-ES" sz="1600" dirty="0" err="1">
              <a:latin typeface="Arial Rounded MT Bold" panose="020F0704030504030204" pitchFamily="34" charset="0"/>
            </a:rPr>
            <a:t>fín</a:t>
          </a:r>
          <a:r>
            <a:rPr lang="es-ES" sz="1600" dirty="0">
              <a:latin typeface="Arial Rounded MT Bold" panose="020F0704030504030204" pitchFamily="34" charset="0"/>
            </a:rPr>
            <a:t> de mejorar la usabilidad.</a:t>
          </a:r>
          <a:endParaRPr lang="es-VE" sz="1600" dirty="0">
            <a:latin typeface="Arial Rounded MT Bold" panose="020F0704030504030204" pitchFamily="34" charset="0"/>
          </a:endParaRPr>
        </a:p>
      </dgm:t>
    </dgm:pt>
    <dgm:pt modelId="{543F0CBA-5A81-43E7-9806-A9F0652374BB}" type="parTrans" cxnId="{F4F71236-6C8A-4761-902B-29477B1CA2AF}">
      <dgm:prSet/>
      <dgm:spPr/>
      <dgm:t>
        <a:bodyPr/>
        <a:lstStyle/>
        <a:p>
          <a:endParaRPr lang="es-VE"/>
        </a:p>
      </dgm:t>
    </dgm:pt>
    <dgm:pt modelId="{FBC37998-45B2-4DE0-9029-84F44F58F33A}" type="sibTrans" cxnId="{F4F71236-6C8A-4761-902B-29477B1CA2AF}">
      <dgm:prSet/>
      <dgm:spPr/>
      <dgm:t>
        <a:bodyPr/>
        <a:lstStyle/>
        <a:p>
          <a:endParaRPr lang="es-VE"/>
        </a:p>
      </dgm:t>
    </dgm:pt>
    <dgm:pt modelId="{D127A3C5-FDF1-417D-9F7B-663EFB93E97D}">
      <dgm:prSet phldrT="[Texto]" custT="1"/>
      <dgm:spPr/>
      <dgm:t>
        <a:bodyPr/>
        <a:lstStyle/>
        <a:p>
          <a:r>
            <a:rPr lang="es-ES" sz="1600" dirty="0">
              <a:latin typeface="Arial Rounded MT Bold" panose="020F0704030504030204" pitchFamily="34" charset="0"/>
            </a:rPr>
            <a:t>Realizar pruebas para evaluar la usabilidad del sistema web de CAINES C.A luego de las mejoras realizadas.</a:t>
          </a:r>
          <a:endParaRPr lang="es-VE" sz="1600" dirty="0">
            <a:latin typeface="Arial Rounded MT Bold" panose="020F0704030504030204" pitchFamily="34" charset="0"/>
          </a:endParaRPr>
        </a:p>
      </dgm:t>
    </dgm:pt>
    <dgm:pt modelId="{2C904320-F683-4FFE-9EE2-E6CBF9BE01B9}" type="parTrans" cxnId="{8C11A87B-77D1-4ED0-BB93-90464A338FB8}">
      <dgm:prSet/>
      <dgm:spPr/>
      <dgm:t>
        <a:bodyPr/>
        <a:lstStyle/>
        <a:p>
          <a:endParaRPr lang="es-VE"/>
        </a:p>
      </dgm:t>
    </dgm:pt>
    <dgm:pt modelId="{ED22F30D-F0CF-484F-9CDF-0E584C06A549}" type="sibTrans" cxnId="{8C11A87B-77D1-4ED0-BB93-90464A338FB8}">
      <dgm:prSet/>
      <dgm:spPr/>
      <dgm:t>
        <a:bodyPr/>
        <a:lstStyle/>
        <a:p>
          <a:endParaRPr lang="es-VE"/>
        </a:p>
      </dgm:t>
    </dgm:pt>
    <dgm:pt modelId="{B3561AEB-5C61-412B-86FD-C70200707FBF}">
      <dgm:prSet phldrT="[Texto]" custT="1"/>
      <dgm:spPr/>
      <dgm:t>
        <a:bodyPr/>
        <a:lstStyle/>
        <a:p>
          <a:r>
            <a:rPr lang="es-ES" sz="1600" dirty="0">
              <a:latin typeface="Arial Rounded MT Bold" panose="020F0704030504030204" pitchFamily="34" charset="0"/>
            </a:rPr>
            <a:t>Elaborar la documentación necesaria para el uso del sistema y garantizar la mantenibilidad.</a:t>
          </a:r>
          <a:endParaRPr lang="es-VE" sz="1600" dirty="0">
            <a:latin typeface="Arial Rounded MT Bold" panose="020F0704030504030204" pitchFamily="34" charset="0"/>
          </a:endParaRPr>
        </a:p>
      </dgm:t>
    </dgm:pt>
    <dgm:pt modelId="{E0F5B31C-7D3A-46CA-9022-2DA11E89E5C3}" type="parTrans" cxnId="{4A694F96-CC5B-40FB-A56F-0E98853D6AE8}">
      <dgm:prSet/>
      <dgm:spPr/>
      <dgm:t>
        <a:bodyPr/>
        <a:lstStyle/>
        <a:p>
          <a:endParaRPr lang="es-VE"/>
        </a:p>
      </dgm:t>
    </dgm:pt>
    <dgm:pt modelId="{598914B9-97D6-4EB0-B5FC-3756ED3AB8F0}" type="sibTrans" cxnId="{4A694F96-CC5B-40FB-A56F-0E98853D6AE8}">
      <dgm:prSet/>
      <dgm:spPr/>
      <dgm:t>
        <a:bodyPr/>
        <a:lstStyle/>
        <a:p>
          <a:endParaRPr lang="es-VE"/>
        </a:p>
      </dgm:t>
    </dgm:pt>
    <dgm:pt modelId="{756DCBEA-C606-4278-ACB5-EB48CAB9FA80}" type="pres">
      <dgm:prSet presAssocID="{1469188A-AEFD-4CB9-9965-FEC60448B909}" presName="Name0" presStyleCnt="0">
        <dgm:presLayoutVars>
          <dgm:chMax val="7"/>
          <dgm:chPref val="7"/>
          <dgm:dir/>
        </dgm:presLayoutVars>
      </dgm:prSet>
      <dgm:spPr/>
    </dgm:pt>
    <dgm:pt modelId="{26FBBB13-AD58-4885-8D68-C0208D400AB5}" type="pres">
      <dgm:prSet presAssocID="{1469188A-AEFD-4CB9-9965-FEC60448B909}" presName="Name1" presStyleCnt="0"/>
      <dgm:spPr/>
    </dgm:pt>
    <dgm:pt modelId="{0BDD42DF-9CB4-48D0-B57E-E488E70B9083}" type="pres">
      <dgm:prSet presAssocID="{1469188A-AEFD-4CB9-9965-FEC60448B909}" presName="cycle" presStyleCnt="0"/>
      <dgm:spPr/>
    </dgm:pt>
    <dgm:pt modelId="{258865C1-061F-4104-BDA8-F1E553C13E3B}" type="pres">
      <dgm:prSet presAssocID="{1469188A-AEFD-4CB9-9965-FEC60448B909}" presName="srcNode" presStyleLbl="node1" presStyleIdx="0" presStyleCnt="5"/>
      <dgm:spPr/>
    </dgm:pt>
    <dgm:pt modelId="{C74B6FFC-6FE3-4326-9D79-CFF683150C81}" type="pres">
      <dgm:prSet presAssocID="{1469188A-AEFD-4CB9-9965-FEC60448B909}" presName="conn" presStyleLbl="parChTrans1D2" presStyleIdx="0" presStyleCnt="1"/>
      <dgm:spPr/>
    </dgm:pt>
    <dgm:pt modelId="{F8882333-DFD9-479D-8ED5-AFABE60AEACB}" type="pres">
      <dgm:prSet presAssocID="{1469188A-AEFD-4CB9-9965-FEC60448B909}" presName="extraNode" presStyleLbl="node1" presStyleIdx="0" presStyleCnt="5"/>
      <dgm:spPr/>
    </dgm:pt>
    <dgm:pt modelId="{181D19D2-225A-427B-9EB0-92558E0FFFBB}" type="pres">
      <dgm:prSet presAssocID="{1469188A-AEFD-4CB9-9965-FEC60448B909}" presName="dstNode" presStyleLbl="node1" presStyleIdx="0" presStyleCnt="5"/>
      <dgm:spPr/>
    </dgm:pt>
    <dgm:pt modelId="{3271B288-ADEE-4FF2-8A7A-B5D0B2C64B09}" type="pres">
      <dgm:prSet presAssocID="{0797ECC0-2C3B-4474-99DA-13A9DB00F6C7}" presName="text_1" presStyleLbl="node1" presStyleIdx="0" presStyleCnt="5">
        <dgm:presLayoutVars>
          <dgm:bulletEnabled val="1"/>
        </dgm:presLayoutVars>
      </dgm:prSet>
      <dgm:spPr/>
    </dgm:pt>
    <dgm:pt modelId="{E9495D4E-7B44-4573-8755-A3CCF5804469}" type="pres">
      <dgm:prSet presAssocID="{0797ECC0-2C3B-4474-99DA-13A9DB00F6C7}" presName="accent_1" presStyleCnt="0"/>
      <dgm:spPr/>
    </dgm:pt>
    <dgm:pt modelId="{8CCADB16-3BB7-4A97-B45E-A10EB7971B91}" type="pres">
      <dgm:prSet presAssocID="{0797ECC0-2C3B-4474-99DA-13A9DB00F6C7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343E3C2-CD73-43AD-9EE9-D3E0EF699FF2}" type="pres">
      <dgm:prSet presAssocID="{D0329FAF-04DD-44D7-A082-C9911984BA56}" presName="text_2" presStyleLbl="node1" presStyleIdx="1" presStyleCnt="5">
        <dgm:presLayoutVars>
          <dgm:bulletEnabled val="1"/>
        </dgm:presLayoutVars>
      </dgm:prSet>
      <dgm:spPr/>
    </dgm:pt>
    <dgm:pt modelId="{0AC9E926-674D-48A4-B73C-7C9B37F2BAC7}" type="pres">
      <dgm:prSet presAssocID="{D0329FAF-04DD-44D7-A082-C9911984BA56}" presName="accent_2" presStyleCnt="0"/>
      <dgm:spPr/>
    </dgm:pt>
    <dgm:pt modelId="{E44B2BC4-F821-4984-87BD-EF64B817938B}" type="pres">
      <dgm:prSet presAssocID="{D0329FAF-04DD-44D7-A082-C9911984BA56}" presName="accentRepeatNode" presStyleLbl="solidFgAcc1" presStyleIdx="1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4364CC1-F4C7-416C-8771-82BA3D0BF2AA}" type="pres">
      <dgm:prSet presAssocID="{A095319B-0686-45C0-9642-BEF1F38F65EA}" presName="text_3" presStyleLbl="node1" presStyleIdx="2" presStyleCnt="5">
        <dgm:presLayoutVars>
          <dgm:bulletEnabled val="1"/>
        </dgm:presLayoutVars>
      </dgm:prSet>
      <dgm:spPr/>
    </dgm:pt>
    <dgm:pt modelId="{8BD5E4F7-05B6-4E7E-B91C-04D8F4AE3545}" type="pres">
      <dgm:prSet presAssocID="{A095319B-0686-45C0-9642-BEF1F38F65EA}" presName="accent_3" presStyleCnt="0"/>
      <dgm:spPr/>
    </dgm:pt>
    <dgm:pt modelId="{A51CB020-DA6C-46F1-BAC7-747CB830E942}" type="pres">
      <dgm:prSet presAssocID="{A095319B-0686-45C0-9642-BEF1F38F65EA}" presName="accentRepeatNode" presStyleLbl="solidFgAcc1" presStyleIdx="2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A825604-31B8-4883-99A2-7739F3412D4B}" type="pres">
      <dgm:prSet presAssocID="{D127A3C5-FDF1-417D-9F7B-663EFB93E97D}" presName="text_4" presStyleLbl="node1" presStyleIdx="3" presStyleCnt="5">
        <dgm:presLayoutVars>
          <dgm:bulletEnabled val="1"/>
        </dgm:presLayoutVars>
      </dgm:prSet>
      <dgm:spPr/>
    </dgm:pt>
    <dgm:pt modelId="{0A32220E-E530-49AB-B2CB-40B54622096A}" type="pres">
      <dgm:prSet presAssocID="{D127A3C5-FDF1-417D-9F7B-663EFB93E97D}" presName="accent_4" presStyleCnt="0"/>
      <dgm:spPr/>
    </dgm:pt>
    <dgm:pt modelId="{F05CE636-15E4-4963-8447-1F26BE326B07}" type="pres">
      <dgm:prSet presAssocID="{D127A3C5-FDF1-417D-9F7B-663EFB93E97D}" presName="accentRepeatNode" presStyleLbl="solidFgAcc1" presStyleIdx="3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A097822-6913-414E-9813-F148F8D9E426}" type="pres">
      <dgm:prSet presAssocID="{B3561AEB-5C61-412B-86FD-C70200707FBF}" presName="text_5" presStyleLbl="node1" presStyleIdx="4" presStyleCnt="5">
        <dgm:presLayoutVars>
          <dgm:bulletEnabled val="1"/>
        </dgm:presLayoutVars>
      </dgm:prSet>
      <dgm:spPr/>
    </dgm:pt>
    <dgm:pt modelId="{C1C090CB-5147-4A0B-9BDB-17B2CD85C496}" type="pres">
      <dgm:prSet presAssocID="{B3561AEB-5C61-412B-86FD-C70200707FBF}" presName="accent_5" presStyleCnt="0"/>
      <dgm:spPr/>
    </dgm:pt>
    <dgm:pt modelId="{E14CD20B-58C0-4971-8C32-431667BAAE59}" type="pres">
      <dgm:prSet presAssocID="{B3561AEB-5C61-412B-86FD-C70200707FBF}" presName="accentRepeatNode" presStyleLbl="solidFgAcc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46D74422-E8EF-4970-AD39-BEE9E18C0C14}" type="presOf" srcId="{D127A3C5-FDF1-417D-9F7B-663EFB93E97D}" destId="{FA825604-31B8-4883-99A2-7739F3412D4B}" srcOrd="0" destOrd="0" presId="urn:microsoft.com/office/officeart/2008/layout/VerticalCurvedList"/>
    <dgm:cxn modelId="{DCC1E722-823F-461D-AB10-FC2EDD84842C}" type="presOf" srcId="{A095319B-0686-45C0-9642-BEF1F38F65EA}" destId="{14364CC1-F4C7-416C-8771-82BA3D0BF2AA}" srcOrd="0" destOrd="0" presId="urn:microsoft.com/office/officeart/2008/layout/VerticalCurvedList"/>
    <dgm:cxn modelId="{BD6B1024-4BC9-4912-B5B1-96348045ECD8}" type="presOf" srcId="{0797ECC0-2C3B-4474-99DA-13A9DB00F6C7}" destId="{3271B288-ADEE-4FF2-8A7A-B5D0B2C64B09}" srcOrd="0" destOrd="0" presId="urn:microsoft.com/office/officeart/2008/layout/VerticalCurvedList"/>
    <dgm:cxn modelId="{B50DB726-72F8-4639-B131-78BA63A8BB9B}" type="presOf" srcId="{D0329FAF-04DD-44D7-A082-C9911984BA56}" destId="{6343E3C2-CD73-43AD-9EE9-D3E0EF699FF2}" srcOrd="0" destOrd="0" presId="urn:microsoft.com/office/officeart/2008/layout/VerticalCurvedList"/>
    <dgm:cxn modelId="{F4F71236-6C8A-4761-902B-29477B1CA2AF}" srcId="{1469188A-AEFD-4CB9-9965-FEC60448B909}" destId="{A095319B-0686-45C0-9642-BEF1F38F65EA}" srcOrd="2" destOrd="0" parTransId="{543F0CBA-5A81-43E7-9806-A9F0652374BB}" sibTransId="{FBC37998-45B2-4DE0-9029-84F44F58F33A}"/>
    <dgm:cxn modelId="{F498C561-5923-44D5-AC88-77FA71B5C901}" type="presOf" srcId="{70844574-839B-4E2F-9250-A55C3B81C1EC}" destId="{C74B6FFC-6FE3-4326-9D79-CFF683150C81}" srcOrd="0" destOrd="0" presId="urn:microsoft.com/office/officeart/2008/layout/VerticalCurvedList"/>
    <dgm:cxn modelId="{C5A2C348-D5DE-4E3C-AAD2-B96C5371308F}" type="presOf" srcId="{1469188A-AEFD-4CB9-9965-FEC60448B909}" destId="{756DCBEA-C606-4278-ACB5-EB48CAB9FA80}" srcOrd="0" destOrd="0" presId="urn:microsoft.com/office/officeart/2008/layout/VerticalCurvedList"/>
    <dgm:cxn modelId="{565FD34E-610B-4373-8407-CD8950385616}" srcId="{1469188A-AEFD-4CB9-9965-FEC60448B909}" destId="{0797ECC0-2C3B-4474-99DA-13A9DB00F6C7}" srcOrd="0" destOrd="0" parTransId="{0A416F09-37BD-40F3-A83A-FA191DFE0A99}" sibTransId="{70844574-839B-4E2F-9250-A55C3B81C1EC}"/>
    <dgm:cxn modelId="{8C11A87B-77D1-4ED0-BB93-90464A338FB8}" srcId="{1469188A-AEFD-4CB9-9965-FEC60448B909}" destId="{D127A3C5-FDF1-417D-9F7B-663EFB93E97D}" srcOrd="3" destOrd="0" parTransId="{2C904320-F683-4FFE-9EE2-E6CBF9BE01B9}" sibTransId="{ED22F30D-F0CF-484F-9CDF-0E584C06A549}"/>
    <dgm:cxn modelId="{4A694F96-CC5B-40FB-A56F-0E98853D6AE8}" srcId="{1469188A-AEFD-4CB9-9965-FEC60448B909}" destId="{B3561AEB-5C61-412B-86FD-C70200707FBF}" srcOrd="4" destOrd="0" parTransId="{E0F5B31C-7D3A-46CA-9022-2DA11E89E5C3}" sibTransId="{598914B9-97D6-4EB0-B5FC-3756ED3AB8F0}"/>
    <dgm:cxn modelId="{52A236D3-5ACB-40EF-9222-E76E237EF9D9}" srcId="{1469188A-AEFD-4CB9-9965-FEC60448B909}" destId="{D0329FAF-04DD-44D7-A082-C9911984BA56}" srcOrd="1" destOrd="0" parTransId="{3BE87000-E7EC-47C4-BA7A-15E9297B8C4C}" sibTransId="{F3E33440-E437-4C92-A1A0-38D63D73C84B}"/>
    <dgm:cxn modelId="{64F2EDF2-F71E-4439-9C5A-D266EF0B641E}" type="presOf" srcId="{B3561AEB-5C61-412B-86FD-C70200707FBF}" destId="{AA097822-6913-414E-9813-F148F8D9E426}" srcOrd="0" destOrd="0" presId="urn:microsoft.com/office/officeart/2008/layout/VerticalCurvedList"/>
    <dgm:cxn modelId="{C6B947C5-ECBD-4D5F-AE98-A53E3B3B1928}" type="presParOf" srcId="{756DCBEA-C606-4278-ACB5-EB48CAB9FA80}" destId="{26FBBB13-AD58-4885-8D68-C0208D400AB5}" srcOrd="0" destOrd="0" presId="urn:microsoft.com/office/officeart/2008/layout/VerticalCurvedList"/>
    <dgm:cxn modelId="{657B569D-BE19-4C84-9D33-A1F19D3CA47C}" type="presParOf" srcId="{26FBBB13-AD58-4885-8D68-C0208D400AB5}" destId="{0BDD42DF-9CB4-48D0-B57E-E488E70B9083}" srcOrd="0" destOrd="0" presId="urn:microsoft.com/office/officeart/2008/layout/VerticalCurvedList"/>
    <dgm:cxn modelId="{F3C196C9-3C7E-46F4-90E9-58FE92D9F473}" type="presParOf" srcId="{0BDD42DF-9CB4-48D0-B57E-E488E70B9083}" destId="{258865C1-061F-4104-BDA8-F1E553C13E3B}" srcOrd="0" destOrd="0" presId="urn:microsoft.com/office/officeart/2008/layout/VerticalCurvedList"/>
    <dgm:cxn modelId="{BA18B11F-E9F0-4E2F-9F1A-F1E31BA395BD}" type="presParOf" srcId="{0BDD42DF-9CB4-48D0-B57E-E488E70B9083}" destId="{C74B6FFC-6FE3-4326-9D79-CFF683150C81}" srcOrd="1" destOrd="0" presId="urn:microsoft.com/office/officeart/2008/layout/VerticalCurvedList"/>
    <dgm:cxn modelId="{B1BAC8D8-8453-4318-9AE2-010401E7F826}" type="presParOf" srcId="{0BDD42DF-9CB4-48D0-B57E-E488E70B9083}" destId="{F8882333-DFD9-479D-8ED5-AFABE60AEACB}" srcOrd="2" destOrd="0" presId="urn:microsoft.com/office/officeart/2008/layout/VerticalCurvedList"/>
    <dgm:cxn modelId="{8344E8AC-6ADE-483D-8B4F-74D6775224F2}" type="presParOf" srcId="{0BDD42DF-9CB4-48D0-B57E-E488E70B9083}" destId="{181D19D2-225A-427B-9EB0-92558E0FFFBB}" srcOrd="3" destOrd="0" presId="urn:microsoft.com/office/officeart/2008/layout/VerticalCurvedList"/>
    <dgm:cxn modelId="{F42949C5-FD29-486D-926F-2BB43CCFD8B7}" type="presParOf" srcId="{26FBBB13-AD58-4885-8D68-C0208D400AB5}" destId="{3271B288-ADEE-4FF2-8A7A-B5D0B2C64B09}" srcOrd="1" destOrd="0" presId="urn:microsoft.com/office/officeart/2008/layout/VerticalCurvedList"/>
    <dgm:cxn modelId="{BD4A1816-41D4-40A5-89B6-EE69E12B9FB9}" type="presParOf" srcId="{26FBBB13-AD58-4885-8D68-C0208D400AB5}" destId="{E9495D4E-7B44-4573-8755-A3CCF5804469}" srcOrd="2" destOrd="0" presId="urn:microsoft.com/office/officeart/2008/layout/VerticalCurvedList"/>
    <dgm:cxn modelId="{C08D7B6F-9AFA-4FDA-859B-625A2D38D0AB}" type="presParOf" srcId="{E9495D4E-7B44-4573-8755-A3CCF5804469}" destId="{8CCADB16-3BB7-4A97-B45E-A10EB7971B91}" srcOrd="0" destOrd="0" presId="urn:microsoft.com/office/officeart/2008/layout/VerticalCurvedList"/>
    <dgm:cxn modelId="{9ABF62EB-0915-4AC9-B7AB-6C5A64B23739}" type="presParOf" srcId="{26FBBB13-AD58-4885-8D68-C0208D400AB5}" destId="{6343E3C2-CD73-43AD-9EE9-D3E0EF699FF2}" srcOrd="3" destOrd="0" presId="urn:microsoft.com/office/officeart/2008/layout/VerticalCurvedList"/>
    <dgm:cxn modelId="{F50818C7-A89F-4E9F-8BB0-688CD7191872}" type="presParOf" srcId="{26FBBB13-AD58-4885-8D68-C0208D400AB5}" destId="{0AC9E926-674D-48A4-B73C-7C9B37F2BAC7}" srcOrd="4" destOrd="0" presId="urn:microsoft.com/office/officeart/2008/layout/VerticalCurvedList"/>
    <dgm:cxn modelId="{AFD0E31A-9D4D-47E5-95F1-B3F5D4A9B5BA}" type="presParOf" srcId="{0AC9E926-674D-48A4-B73C-7C9B37F2BAC7}" destId="{E44B2BC4-F821-4984-87BD-EF64B817938B}" srcOrd="0" destOrd="0" presId="urn:microsoft.com/office/officeart/2008/layout/VerticalCurvedList"/>
    <dgm:cxn modelId="{3F4AE388-DDEB-44D8-BD1D-1F390B4BBE83}" type="presParOf" srcId="{26FBBB13-AD58-4885-8D68-C0208D400AB5}" destId="{14364CC1-F4C7-416C-8771-82BA3D0BF2AA}" srcOrd="5" destOrd="0" presId="urn:microsoft.com/office/officeart/2008/layout/VerticalCurvedList"/>
    <dgm:cxn modelId="{618CAC7B-134B-4838-AAB2-FE2730844ECA}" type="presParOf" srcId="{26FBBB13-AD58-4885-8D68-C0208D400AB5}" destId="{8BD5E4F7-05B6-4E7E-B91C-04D8F4AE3545}" srcOrd="6" destOrd="0" presId="urn:microsoft.com/office/officeart/2008/layout/VerticalCurvedList"/>
    <dgm:cxn modelId="{5848B7C6-EE9F-46F1-9A5A-8671874A4DF3}" type="presParOf" srcId="{8BD5E4F7-05B6-4E7E-B91C-04D8F4AE3545}" destId="{A51CB020-DA6C-46F1-BAC7-747CB830E942}" srcOrd="0" destOrd="0" presId="urn:microsoft.com/office/officeart/2008/layout/VerticalCurvedList"/>
    <dgm:cxn modelId="{33966E37-E5DA-4534-B8CE-C6884C03C2FC}" type="presParOf" srcId="{26FBBB13-AD58-4885-8D68-C0208D400AB5}" destId="{FA825604-31B8-4883-99A2-7739F3412D4B}" srcOrd="7" destOrd="0" presId="urn:microsoft.com/office/officeart/2008/layout/VerticalCurvedList"/>
    <dgm:cxn modelId="{93DA7EFD-D243-4156-8465-B7378F24FE14}" type="presParOf" srcId="{26FBBB13-AD58-4885-8D68-C0208D400AB5}" destId="{0A32220E-E530-49AB-B2CB-40B54622096A}" srcOrd="8" destOrd="0" presId="urn:microsoft.com/office/officeart/2008/layout/VerticalCurvedList"/>
    <dgm:cxn modelId="{C5538241-C1CD-482C-A9D7-0F97170E9A4E}" type="presParOf" srcId="{0A32220E-E530-49AB-B2CB-40B54622096A}" destId="{F05CE636-15E4-4963-8447-1F26BE326B07}" srcOrd="0" destOrd="0" presId="urn:microsoft.com/office/officeart/2008/layout/VerticalCurvedList"/>
    <dgm:cxn modelId="{D6990368-D487-409E-8225-DB297EF096E4}" type="presParOf" srcId="{26FBBB13-AD58-4885-8D68-C0208D400AB5}" destId="{AA097822-6913-414E-9813-F148F8D9E426}" srcOrd="9" destOrd="0" presId="urn:microsoft.com/office/officeart/2008/layout/VerticalCurvedList"/>
    <dgm:cxn modelId="{1178924F-2852-49C5-94FA-1131B451EAD7}" type="presParOf" srcId="{26FBBB13-AD58-4885-8D68-C0208D400AB5}" destId="{C1C090CB-5147-4A0B-9BDB-17B2CD85C496}" srcOrd="10" destOrd="0" presId="urn:microsoft.com/office/officeart/2008/layout/VerticalCurvedList"/>
    <dgm:cxn modelId="{679D006D-C0FC-4427-814F-70E4A8C28BBC}" type="presParOf" srcId="{C1C090CB-5147-4A0B-9BDB-17B2CD85C496}" destId="{E14CD20B-58C0-4971-8C32-431667BAAE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E25875-45CF-4313-8AB9-63ADA04CD163}" type="doc">
      <dgm:prSet loTypeId="urn:microsoft.com/office/officeart/2005/8/layout/hList7" loCatId="picture" qsTypeId="urn:microsoft.com/office/officeart/2005/8/quickstyle/simple1" qsCatId="simple" csTypeId="urn:microsoft.com/office/officeart/2005/8/colors/accent2_1" csCatId="accent2" phldr="1"/>
      <dgm:spPr/>
    </dgm:pt>
    <dgm:pt modelId="{5A6738E9-696E-49A6-A244-49965E1FA672}">
      <dgm:prSet phldrT="[Texto]" custT="1"/>
      <dgm:spPr>
        <a:ln w="57150">
          <a:solidFill>
            <a:schemeClr val="accent2"/>
          </a:solidFill>
        </a:ln>
      </dgm:spPr>
      <dgm:t>
        <a:bodyPr/>
        <a:lstStyle/>
        <a:p>
          <a:pPr marL="0" algn="ctr" defTabSz="914400" rtl="0" eaLnBrk="1" latinLnBrk="0" hangingPunct="1"/>
          <a:r>
            <a:rPr lang="es-ES" sz="28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+mn-ea"/>
              <a:cs typeface="+mn-cs"/>
            </a:rPr>
            <a:t>El alcance del proyecto consiste en el rediseño del sistema web utilizado en el Centro de Atención Integral para Niños con Necesidades Especiales (CAINES), C.A a fin de mejorar la usabilidad de los diferentes módulos del mismo.</a:t>
          </a:r>
          <a:endParaRPr lang="es-VE" sz="28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itchFamily="34" charset="0"/>
            <a:ea typeface="+mn-ea"/>
            <a:cs typeface="+mn-cs"/>
          </a:endParaRPr>
        </a:p>
      </dgm:t>
    </dgm:pt>
    <dgm:pt modelId="{64D56728-4200-4DD3-86BD-97C90EEC403D}" type="parTrans" cxnId="{236BDB5F-A0AA-40E4-911B-C1122607365A}">
      <dgm:prSet/>
      <dgm:spPr/>
      <dgm:t>
        <a:bodyPr/>
        <a:lstStyle/>
        <a:p>
          <a:endParaRPr lang="es-VE"/>
        </a:p>
      </dgm:t>
    </dgm:pt>
    <dgm:pt modelId="{EB310085-53F8-4F97-85BD-F0F572954918}" type="sibTrans" cxnId="{236BDB5F-A0AA-40E4-911B-C1122607365A}">
      <dgm:prSet/>
      <dgm:spPr/>
      <dgm:t>
        <a:bodyPr/>
        <a:lstStyle/>
        <a:p>
          <a:endParaRPr lang="es-VE"/>
        </a:p>
      </dgm:t>
    </dgm:pt>
    <dgm:pt modelId="{6C10B8C1-B9E1-407F-B53F-A8F74342C77C}" type="pres">
      <dgm:prSet presAssocID="{3AE25875-45CF-4313-8AB9-63ADA04CD163}" presName="Name0" presStyleCnt="0">
        <dgm:presLayoutVars>
          <dgm:dir/>
          <dgm:resizeHandles val="exact"/>
        </dgm:presLayoutVars>
      </dgm:prSet>
      <dgm:spPr/>
    </dgm:pt>
    <dgm:pt modelId="{AD4353D1-7C73-4D73-A05A-B2262DB6B868}" type="pres">
      <dgm:prSet presAssocID="{3AE25875-45CF-4313-8AB9-63ADA04CD163}" presName="fgShape" presStyleLbl="fgShp" presStyleIdx="0" presStyleCnt="1"/>
      <dgm:spPr/>
    </dgm:pt>
    <dgm:pt modelId="{664A4ED7-B317-4AC0-B78A-E3BE8251E7C1}" type="pres">
      <dgm:prSet presAssocID="{3AE25875-45CF-4313-8AB9-63ADA04CD163}" presName="linComp" presStyleCnt="0"/>
      <dgm:spPr/>
    </dgm:pt>
    <dgm:pt modelId="{187BBE09-199E-4042-A516-9356553A3C74}" type="pres">
      <dgm:prSet presAssocID="{5A6738E9-696E-49A6-A244-49965E1FA672}" presName="compNode" presStyleCnt="0"/>
      <dgm:spPr/>
    </dgm:pt>
    <dgm:pt modelId="{5DAB8337-6074-4ABC-8037-CDBCD213B3D7}" type="pres">
      <dgm:prSet presAssocID="{5A6738E9-696E-49A6-A244-49965E1FA672}" presName="bkgdShape" presStyleLbl="node1" presStyleIdx="0" presStyleCnt="1" custLinFactNeighborX="-1399" custLinFactNeighborY="3314"/>
      <dgm:spPr/>
    </dgm:pt>
    <dgm:pt modelId="{A6A17591-5512-441C-8F8C-84944F6347DE}" type="pres">
      <dgm:prSet presAssocID="{5A6738E9-696E-49A6-A244-49965E1FA672}" presName="nodeTx" presStyleLbl="node1" presStyleIdx="0" presStyleCnt="1">
        <dgm:presLayoutVars>
          <dgm:bulletEnabled val="1"/>
        </dgm:presLayoutVars>
      </dgm:prSet>
      <dgm:spPr/>
    </dgm:pt>
    <dgm:pt modelId="{3CBF9AA0-6C7A-43F9-B6E0-EFC1C06F1EC3}" type="pres">
      <dgm:prSet presAssocID="{5A6738E9-696E-49A6-A244-49965E1FA672}" presName="invisiNode" presStyleLbl="node1" presStyleIdx="0" presStyleCnt="1"/>
      <dgm:spPr/>
    </dgm:pt>
    <dgm:pt modelId="{28A7CF58-A3A6-4A0A-8BCC-AF89D286390F}" type="pres">
      <dgm:prSet presAssocID="{5A6738E9-696E-49A6-A244-49965E1FA672}" presName="imagNode" presStyleLbl="fgImgPlace1" presStyleIdx="0" presStyleCnt="1" custScaleX="154872" custScaleY="123479" custLinFactNeighborX="450" custLinFactNeighborY="-826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0DF04F2B-E27F-46E8-B362-41D14580F208}" type="presOf" srcId="{5A6738E9-696E-49A6-A244-49965E1FA672}" destId="{5DAB8337-6074-4ABC-8037-CDBCD213B3D7}" srcOrd="0" destOrd="0" presId="urn:microsoft.com/office/officeart/2005/8/layout/hList7"/>
    <dgm:cxn modelId="{4BB35834-E8E0-4403-8351-14038E230C1E}" type="presOf" srcId="{5A6738E9-696E-49A6-A244-49965E1FA672}" destId="{A6A17591-5512-441C-8F8C-84944F6347DE}" srcOrd="1" destOrd="0" presId="urn:microsoft.com/office/officeart/2005/8/layout/hList7"/>
    <dgm:cxn modelId="{236BDB5F-A0AA-40E4-911B-C1122607365A}" srcId="{3AE25875-45CF-4313-8AB9-63ADA04CD163}" destId="{5A6738E9-696E-49A6-A244-49965E1FA672}" srcOrd="0" destOrd="0" parTransId="{64D56728-4200-4DD3-86BD-97C90EEC403D}" sibTransId="{EB310085-53F8-4F97-85BD-F0F572954918}"/>
    <dgm:cxn modelId="{388A92ED-1AEC-458F-BA02-221E97F2AE01}" type="presOf" srcId="{3AE25875-45CF-4313-8AB9-63ADA04CD163}" destId="{6C10B8C1-B9E1-407F-B53F-A8F74342C77C}" srcOrd="0" destOrd="0" presId="urn:microsoft.com/office/officeart/2005/8/layout/hList7"/>
    <dgm:cxn modelId="{5542E2D0-6273-4340-BDA7-243ECD62BECC}" type="presParOf" srcId="{6C10B8C1-B9E1-407F-B53F-A8F74342C77C}" destId="{AD4353D1-7C73-4D73-A05A-B2262DB6B868}" srcOrd="0" destOrd="0" presId="urn:microsoft.com/office/officeart/2005/8/layout/hList7"/>
    <dgm:cxn modelId="{CF73315D-A9FB-469A-9DC8-542DA6DCE53C}" type="presParOf" srcId="{6C10B8C1-B9E1-407F-B53F-A8F74342C77C}" destId="{664A4ED7-B317-4AC0-B78A-E3BE8251E7C1}" srcOrd="1" destOrd="0" presId="urn:microsoft.com/office/officeart/2005/8/layout/hList7"/>
    <dgm:cxn modelId="{021CFE4D-4A37-4FB4-8A3D-587CBE96D33A}" type="presParOf" srcId="{664A4ED7-B317-4AC0-B78A-E3BE8251E7C1}" destId="{187BBE09-199E-4042-A516-9356553A3C74}" srcOrd="0" destOrd="0" presId="urn:microsoft.com/office/officeart/2005/8/layout/hList7"/>
    <dgm:cxn modelId="{0D446211-186E-40BB-9AF7-296D968029E9}" type="presParOf" srcId="{187BBE09-199E-4042-A516-9356553A3C74}" destId="{5DAB8337-6074-4ABC-8037-CDBCD213B3D7}" srcOrd="0" destOrd="0" presId="urn:microsoft.com/office/officeart/2005/8/layout/hList7"/>
    <dgm:cxn modelId="{4AEB6876-4758-4388-BB01-0786233755C0}" type="presParOf" srcId="{187BBE09-199E-4042-A516-9356553A3C74}" destId="{A6A17591-5512-441C-8F8C-84944F6347DE}" srcOrd="1" destOrd="0" presId="urn:microsoft.com/office/officeart/2005/8/layout/hList7"/>
    <dgm:cxn modelId="{DF903C81-A3C3-4CC7-81CB-06E8DA1E0666}" type="presParOf" srcId="{187BBE09-199E-4042-A516-9356553A3C74}" destId="{3CBF9AA0-6C7A-43F9-B6E0-EFC1C06F1EC3}" srcOrd="2" destOrd="0" presId="urn:microsoft.com/office/officeart/2005/8/layout/hList7"/>
    <dgm:cxn modelId="{4841514B-5492-4C44-BF3C-55209B1D343D}" type="presParOf" srcId="{187BBE09-199E-4042-A516-9356553A3C74}" destId="{28A7CF58-A3A6-4A0A-8BCC-AF89D286390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FD252-6335-40B3-91C2-731B3DCA74F0}">
      <dsp:nvSpPr>
        <dsp:cNvPr id="0" name=""/>
        <dsp:cNvSpPr/>
      </dsp:nvSpPr>
      <dsp:spPr>
        <a:xfrm rot="10800000">
          <a:off x="2738893" y="299486"/>
          <a:ext cx="9128255" cy="430692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631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 Rounded MT Bold" panose="020F0704030504030204" pitchFamily="34" charset="0"/>
            </a:rPr>
            <a:t>Los sistemas de información se están implementando con mayor frecuencia y esto ha derivado en mejoras importantes en la gestión de empresas e instituciones así como la atención a la población en general, siendo esta la premisa que se plantea para el Centro de Atención para Niños con Necesidades Educativas Especiales (CAINES C.A),  una institución que se dedica a atender las necesidades educativas de niños con condiciones, dificultades de aprendizaje, motoras o de lenguaje; además conformada por un equipo multidisciplinario de profesionales altamente capacitados comprometidos con el bienestar infantil y su desarrollo integral, la posibilidad de realizar mejoras de las interfaces y el módulo de horarios para de esta manera contribuir a que presten un servicio de excelencia.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 rot="10800000">
        <a:off x="3815624" y="299486"/>
        <a:ext cx="8051524" cy="4306925"/>
      </dsp:txXfrm>
    </dsp:sp>
    <dsp:sp modelId="{A0FC37A2-89D9-41DB-A326-54631287E94A}">
      <dsp:nvSpPr>
        <dsp:cNvPr id="0" name=""/>
        <dsp:cNvSpPr/>
      </dsp:nvSpPr>
      <dsp:spPr>
        <a:xfrm>
          <a:off x="914358" y="314137"/>
          <a:ext cx="4277623" cy="427762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CC2CF-7807-4828-833D-FE416A0B644D}">
      <dsp:nvSpPr>
        <dsp:cNvPr id="0" name=""/>
        <dsp:cNvSpPr/>
      </dsp:nvSpPr>
      <dsp:spPr>
        <a:xfrm>
          <a:off x="0" y="0"/>
          <a:ext cx="11761476" cy="2268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9BB0F-A814-4D83-84CC-073578DF2B58}">
      <dsp:nvSpPr>
        <dsp:cNvPr id="0" name=""/>
        <dsp:cNvSpPr/>
      </dsp:nvSpPr>
      <dsp:spPr>
        <a:xfrm>
          <a:off x="352844" y="37181"/>
          <a:ext cx="3454933" cy="219388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C53CA5-A2DF-4BFD-ABBF-D74151C96214}">
      <dsp:nvSpPr>
        <dsp:cNvPr id="0" name=""/>
        <dsp:cNvSpPr/>
      </dsp:nvSpPr>
      <dsp:spPr>
        <a:xfrm rot="10800000">
          <a:off x="352844" y="2268251"/>
          <a:ext cx="3454933" cy="2772308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Factibilidad Técnica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La institución CAINES C.A. cuenta con los equipos técnicos necesarios para la implementación de mejoras del sistema.</a:t>
          </a:r>
          <a:endParaRPr lang="es-VE" sz="1600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itchFamily="34" charset="0"/>
          </a:endParaRPr>
        </a:p>
      </dsp:txBody>
      <dsp:txXfrm rot="10800000">
        <a:off x="438102" y="2268251"/>
        <a:ext cx="3284417" cy="2687050"/>
      </dsp:txXfrm>
    </dsp:sp>
    <dsp:sp modelId="{E706D788-96CD-4C58-A83C-007B9CC4D2CE}">
      <dsp:nvSpPr>
        <dsp:cNvPr id="0" name=""/>
        <dsp:cNvSpPr/>
      </dsp:nvSpPr>
      <dsp:spPr>
        <a:xfrm>
          <a:off x="4153271" y="37181"/>
          <a:ext cx="3454933" cy="219388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A880251-DD92-471A-B2FC-957560599FC8}">
      <dsp:nvSpPr>
        <dsp:cNvPr id="0" name=""/>
        <dsp:cNvSpPr/>
      </dsp:nvSpPr>
      <dsp:spPr>
        <a:xfrm rot="10800000">
          <a:off x="4153271" y="2268251"/>
          <a:ext cx="3454933" cy="2772308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Factibilidad económica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A través de la evaluación de este aspecto se determinó que la empresa posee los recursos para afrontar las mejoras al sistema planteado y los participantes del proyecto, cuentan con el presupuesto adecuado para cubrir los costos para el desarrollo del  mismo.</a:t>
          </a:r>
          <a:endParaRPr lang="es-VE" sz="1600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itchFamily="34" charset="0"/>
          </a:endParaRPr>
        </a:p>
      </dsp:txBody>
      <dsp:txXfrm rot="10800000">
        <a:off x="4238529" y="2268251"/>
        <a:ext cx="3284417" cy="2687050"/>
      </dsp:txXfrm>
    </dsp:sp>
    <dsp:sp modelId="{5E74C492-484E-4BD7-ACBC-17C8AB60C051}">
      <dsp:nvSpPr>
        <dsp:cNvPr id="0" name=""/>
        <dsp:cNvSpPr/>
      </dsp:nvSpPr>
      <dsp:spPr>
        <a:xfrm>
          <a:off x="8024800" y="82625"/>
          <a:ext cx="3454933" cy="219388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B50F26-3E3C-4C87-80E7-5564DA453837}">
      <dsp:nvSpPr>
        <dsp:cNvPr id="0" name=""/>
        <dsp:cNvSpPr/>
      </dsp:nvSpPr>
      <dsp:spPr>
        <a:xfrm rot="10800000">
          <a:off x="7953698" y="2268251"/>
          <a:ext cx="3454933" cy="2772308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Factibilidad Operativa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rPr>
            <a:t>Vinculada  a la capacidad de los usuarios encargados de manipular el sistema, el cual será desarrollado de forma estándar a los sistemas existentes en el mercado a fin  que sea manejable para el personal que labora en CAINES, C.A.</a:t>
          </a:r>
          <a:endParaRPr lang="es-VE" sz="1600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itchFamily="34" charset="0"/>
          </a:endParaRPr>
        </a:p>
      </dsp:txBody>
      <dsp:txXfrm rot="10800000">
        <a:off x="8038956" y="2268251"/>
        <a:ext cx="3284417" cy="2687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9A4EF-467A-4AD1-A652-816204A15985}">
      <dsp:nvSpPr>
        <dsp:cNvPr id="0" name=""/>
        <dsp:cNvSpPr/>
      </dsp:nvSpPr>
      <dsp:spPr>
        <a:xfrm rot="5400000">
          <a:off x="431101" y="2591316"/>
          <a:ext cx="1283696" cy="213604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90A2D-1FA0-46F9-B867-BE786AF6A19A}">
      <dsp:nvSpPr>
        <dsp:cNvPr id="0" name=""/>
        <dsp:cNvSpPr/>
      </dsp:nvSpPr>
      <dsp:spPr>
        <a:xfrm>
          <a:off x="216820" y="3229533"/>
          <a:ext cx="1928431" cy="1690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 Rounded MT Bold" panose="020F0704030504030204" pitchFamily="34" charset="0"/>
            </a:rPr>
            <a:t>Planificación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>
        <a:off x="216820" y="3229533"/>
        <a:ext cx="1928431" cy="1690383"/>
      </dsp:txXfrm>
    </dsp:sp>
    <dsp:sp modelId="{5639B2BE-677A-4DF7-91FE-AE0E1C274BC5}">
      <dsp:nvSpPr>
        <dsp:cNvPr id="0" name=""/>
        <dsp:cNvSpPr/>
      </dsp:nvSpPr>
      <dsp:spPr>
        <a:xfrm>
          <a:off x="1781397" y="2434058"/>
          <a:ext cx="363854" cy="363854"/>
        </a:xfrm>
        <a:prstGeom prst="triangle">
          <a:avLst>
            <a:gd name="adj" fmla="val 100000"/>
          </a:avLst>
        </a:prstGeom>
        <a:solidFill>
          <a:schemeClr val="accent2">
            <a:hueOff val="-339056"/>
            <a:satOff val="-207"/>
            <a:lumOff val="809"/>
            <a:alphaOff val="0"/>
          </a:schemeClr>
        </a:solidFill>
        <a:ln w="19050" cap="rnd" cmpd="sng" algn="ctr">
          <a:solidFill>
            <a:schemeClr val="accent2">
              <a:hueOff val="-339056"/>
              <a:satOff val="-207"/>
              <a:lumOff val="8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31FC9-CBEA-4B58-A46A-276EF91D2747}">
      <dsp:nvSpPr>
        <dsp:cNvPr id="0" name=""/>
        <dsp:cNvSpPr/>
      </dsp:nvSpPr>
      <dsp:spPr>
        <a:xfrm rot="5400000">
          <a:off x="2791878" y="2007140"/>
          <a:ext cx="1283696" cy="213604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678113"/>
            <a:satOff val="-414"/>
            <a:lumOff val="1618"/>
            <a:alphaOff val="0"/>
          </a:schemeClr>
        </a:solidFill>
        <a:ln w="19050" cap="rnd" cmpd="sng" algn="ctr">
          <a:solidFill>
            <a:schemeClr val="accent2">
              <a:hueOff val="-678113"/>
              <a:satOff val="-414"/>
              <a:lumOff val="16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4F0AC-F61E-4750-93EA-2E9338601E4B}">
      <dsp:nvSpPr>
        <dsp:cNvPr id="0" name=""/>
        <dsp:cNvSpPr/>
      </dsp:nvSpPr>
      <dsp:spPr>
        <a:xfrm>
          <a:off x="2577597" y="2645356"/>
          <a:ext cx="1928431" cy="1690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 Rounded MT Bold" panose="020F0704030504030204" pitchFamily="34" charset="0"/>
            </a:rPr>
            <a:t>Análisis y Diseño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>
        <a:off x="2577597" y="2645356"/>
        <a:ext cx="1928431" cy="1690383"/>
      </dsp:txXfrm>
    </dsp:sp>
    <dsp:sp modelId="{DBC58E9D-4F3E-4DC4-828F-5934CAC19EE1}">
      <dsp:nvSpPr>
        <dsp:cNvPr id="0" name=""/>
        <dsp:cNvSpPr/>
      </dsp:nvSpPr>
      <dsp:spPr>
        <a:xfrm>
          <a:off x="4142174" y="1849882"/>
          <a:ext cx="363854" cy="363854"/>
        </a:xfrm>
        <a:prstGeom prst="triangle">
          <a:avLst>
            <a:gd name="adj" fmla="val 100000"/>
          </a:avLst>
        </a:prstGeom>
        <a:solidFill>
          <a:schemeClr val="accent2">
            <a:hueOff val="-1017169"/>
            <a:satOff val="-621"/>
            <a:lumOff val="2427"/>
            <a:alphaOff val="0"/>
          </a:schemeClr>
        </a:solidFill>
        <a:ln w="19050" cap="rnd" cmpd="sng" algn="ctr">
          <a:solidFill>
            <a:schemeClr val="accent2">
              <a:hueOff val="-1017169"/>
              <a:satOff val="-621"/>
              <a:lumOff val="24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97F3B-E83A-42B3-8DC6-F191966EED5F}">
      <dsp:nvSpPr>
        <dsp:cNvPr id="0" name=""/>
        <dsp:cNvSpPr/>
      </dsp:nvSpPr>
      <dsp:spPr>
        <a:xfrm rot="5400000">
          <a:off x="5152655" y="1422963"/>
          <a:ext cx="1283696" cy="213604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9FA16-89D2-4A5B-A63D-8C9DE226BD2B}">
      <dsp:nvSpPr>
        <dsp:cNvPr id="0" name=""/>
        <dsp:cNvSpPr/>
      </dsp:nvSpPr>
      <dsp:spPr>
        <a:xfrm>
          <a:off x="4938374" y="2061180"/>
          <a:ext cx="1928431" cy="1690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 Rounded MT Bold" panose="020F0704030504030204" pitchFamily="34" charset="0"/>
            </a:rPr>
            <a:t>Desarrollo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>
        <a:off x="4938374" y="2061180"/>
        <a:ext cx="1928431" cy="1690383"/>
      </dsp:txXfrm>
    </dsp:sp>
    <dsp:sp modelId="{527C42C2-49F0-4A11-94EB-EEB892246DDE}">
      <dsp:nvSpPr>
        <dsp:cNvPr id="0" name=""/>
        <dsp:cNvSpPr/>
      </dsp:nvSpPr>
      <dsp:spPr>
        <a:xfrm>
          <a:off x="6502950" y="1265705"/>
          <a:ext cx="363854" cy="363854"/>
        </a:xfrm>
        <a:prstGeom prst="triangle">
          <a:avLst>
            <a:gd name="adj" fmla="val 100000"/>
          </a:avLst>
        </a:prstGeom>
        <a:solidFill>
          <a:schemeClr val="accent2">
            <a:hueOff val="-1695281"/>
            <a:satOff val="-1035"/>
            <a:lumOff val="4044"/>
            <a:alphaOff val="0"/>
          </a:schemeClr>
        </a:solidFill>
        <a:ln w="19050" cap="rnd" cmpd="sng" algn="ctr">
          <a:solidFill>
            <a:schemeClr val="accent2">
              <a:hueOff val="-1695281"/>
              <a:satOff val="-1035"/>
              <a:lumOff val="40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37D54-754A-4E9C-8068-2B71AAF6811B}">
      <dsp:nvSpPr>
        <dsp:cNvPr id="0" name=""/>
        <dsp:cNvSpPr/>
      </dsp:nvSpPr>
      <dsp:spPr>
        <a:xfrm rot="5400000">
          <a:off x="7513431" y="838787"/>
          <a:ext cx="1283696" cy="213604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034338"/>
            <a:satOff val="-1242"/>
            <a:lumOff val="4853"/>
            <a:alphaOff val="0"/>
          </a:schemeClr>
        </a:solidFill>
        <a:ln w="19050" cap="rnd" cmpd="sng" algn="ctr">
          <a:solidFill>
            <a:schemeClr val="accent2">
              <a:hueOff val="-2034338"/>
              <a:satOff val="-1242"/>
              <a:lumOff val="48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C9369-630F-4490-9BF7-18FBFBB6BCA8}">
      <dsp:nvSpPr>
        <dsp:cNvPr id="0" name=""/>
        <dsp:cNvSpPr/>
      </dsp:nvSpPr>
      <dsp:spPr>
        <a:xfrm>
          <a:off x="7299151" y="1477003"/>
          <a:ext cx="1928431" cy="1690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 Rounded MT Bold" panose="020F0704030504030204" pitchFamily="34" charset="0"/>
            </a:rPr>
            <a:t>Pruebas 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>
        <a:off x="7299151" y="1477003"/>
        <a:ext cx="1928431" cy="1690383"/>
      </dsp:txXfrm>
    </dsp:sp>
    <dsp:sp modelId="{5DD96B06-E9E5-4874-A939-BACDA2681D6A}">
      <dsp:nvSpPr>
        <dsp:cNvPr id="0" name=""/>
        <dsp:cNvSpPr/>
      </dsp:nvSpPr>
      <dsp:spPr>
        <a:xfrm>
          <a:off x="8863727" y="681529"/>
          <a:ext cx="363854" cy="363854"/>
        </a:xfrm>
        <a:prstGeom prst="triangle">
          <a:avLst>
            <a:gd name="adj" fmla="val 100000"/>
          </a:avLst>
        </a:prstGeom>
        <a:solidFill>
          <a:schemeClr val="accent2">
            <a:hueOff val="-2373394"/>
            <a:satOff val="-1449"/>
            <a:lumOff val="5662"/>
            <a:alphaOff val="0"/>
          </a:schemeClr>
        </a:solidFill>
        <a:ln w="19050" cap="rnd" cmpd="sng" algn="ctr">
          <a:solidFill>
            <a:schemeClr val="accent2">
              <a:hueOff val="-2373394"/>
              <a:satOff val="-1449"/>
              <a:lumOff val="56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C7A01-8DFA-4DE0-BD0F-240BBB5369EF}">
      <dsp:nvSpPr>
        <dsp:cNvPr id="0" name=""/>
        <dsp:cNvSpPr/>
      </dsp:nvSpPr>
      <dsp:spPr>
        <a:xfrm rot="5400000">
          <a:off x="9874208" y="254610"/>
          <a:ext cx="1283696" cy="213604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5B07E-797E-4D7A-A697-54B0B717F594}">
      <dsp:nvSpPr>
        <dsp:cNvPr id="0" name=""/>
        <dsp:cNvSpPr/>
      </dsp:nvSpPr>
      <dsp:spPr>
        <a:xfrm>
          <a:off x="9659927" y="892827"/>
          <a:ext cx="1928431" cy="1690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 Rounded MT Bold" panose="020F0704030504030204" pitchFamily="34" charset="0"/>
            </a:rPr>
            <a:t>Implementación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>
        <a:off x="9659927" y="892827"/>
        <a:ext cx="1928431" cy="1690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D18A-7097-4B54-9CA3-C7B0AFD6F1F3}">
      <dsp:nvSpPr>
        <dsp:cNvPr id="0" name=""/>
        <dsp:cNvSpPr/>
      </dsp:nvSpPr>
      <dsp:spPr>
        <a:xfrm>
          <a:off x="503006" y="5"/>
          <a:ext cx="2942714" cy="196180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57150">
          <a:solidFill>
            <a:srgbClr val="66CCFF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858461C-DE5C-4B0D-916D-E55BBE15FA1B}">
      <dsp:nvSpPr>
        <dsp:cNvPr id="0" name=""/>
        <dsp:cNvSpPr/>
      </dsp:nvSpPr>
      <dsp:spPr>
        <a:xfrm>
          <a:off x="3768473" y="2086934"/>
          <a:ext cx="4804929" cy="257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 Rounded MT Bold" panose="020F0704030504030204" pitchFamily="34" charset="0"/>
            </a:rPr>
            <a:t>Es una metodología ágil que considera que los cambios de requisitos sobre la marcha son naturales, inevitables e incluso deseables en el desarrollo de proyectos. En lugar de intentar definir todos los requisitos al comienzo del proyecto, XP aboga por adaptarse a los cambios en cualquier punto de la vida del proyecto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>
        <a:off x="3768473" y="2086934"/>
        <a:ext cx="4804929" cy="2575179"/>
      </dsp:txXfrm>
    </dsp:sp>
    <dsp:sp modelId="{298FF5DF-8253-42B6-B6CB-688359123CBE}">
      <dsp:nvSpPr>
        <dsp:cNvPr id="0" name=""/>
        <dsp:cNvSpPr/>
      </dsp:nvSpPr>
      <dsp:spPr>
        <a:xfrm>
          <a:off x="3718548" y="1719411"/>
          <a:ext cx="1001255" cy="1001514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B1E998-30D1-4C00-BE7A-5E7D80179CBA}">
      <dsp:nvSpPr>
        <dsp:cNvPr id="0" name=""/>
        <dsp:cNvSpPr/>
      </dsp:nvSpPr>
      <dsp:spPr>
        <a:xfrm rot="5400000">
          <a:off x="7650941" y="1719540"/>
          <a:ext cx="1001514" cy="1001255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2">
                <a:hueOff val="-904150"/>
                <a:satOff val="-552"/>
                <a:lumOff val="2157"/>
                <a:alphaOff val="0"/>
                <a:tint val="96000"/>
                <a:lumMod val="100000"/>
              </a:schemeClr>
            </a:gs>
            <a:gs pos="78000">
              <a:schemeClr val="accent2">
                <a:hueOff val="-904150"/>
                <a:satOff val="-552"/>
                <a:lumOff val="215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80BE1C9-D2B1-46DF-8E0F-5BFB93BCC921}">
      <dsp:nvSpPr>
        <dsp:cNvPr id="0" name=""/>
        <dsp:cNvSpPr/>
      </dsp:nvSpPr>
      <dsp:spPr>
        <a:xfrm rot="16200000">
          <a:off x="3718419" y="4028755"/>
          <a:ext cx="1001514" cy="1001255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2">
                <a:hueOff val="-1808300"/>
                <a:satOff val="-1104"/>
                <a:lumOff val="4314"/>
                <a:alphaOff val="0"/>
                <a:tint val="96000"/>
                <a:lumMod val="100000"/>
              </a:schemeClr>
            </a:gs>
            <a:gs pos="78000">
              <a:schemeClr val="accent2">
                <a:hueOff val="-1808300"/>
                <a:satOff val="-1104"/>
                <a:lumOff val="431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6508E5-7C8E-458C-A1BE-C967DA21C7C1}">
      <dsp:nvSpPr>
        <dsp:cNvPr id="0" name=""/>
        <dsp:cNvSpPr/>
      </dsp:nvSpPr>
      <dsp:spPr>
        <a:xfrm rot="10800000">
          <a:off x="7651071" y="4028626"/>
          <a:ext cx="1001255" cy="1001514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6F79A-9997-4879-9FF9-0FD973ADD811}">
      <dsp:nvSpPr>
        <dsp:cNvPr id="0" name=""/>
        <dsp:cNvSpPr/>
      </dsp:nvSpPr>
      <dsp:spPr>
        <a:xfrm>
          <a:off x="0" y="0"/>
          <a:ext cx="11233248" cy="882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 Rounded MT Bold" panose="020F0704030504030204" pitchFamily="34" charset="0"/>
            </a:rPr>
            <a:t>Planificación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 Rounded MT Bold" panose="020F0704030504030204" pitchFamily="34" charset="0"/>
            </a:rPr>
            <a:t>Se definen las historias de usuario que tienen la misma finalidad de los casos de uso; pero son redactadas por el cliente en un lenguaje no técnico.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>
        <a:off x="2334948" y="0"/>
        <a:ext cx="8898299" cy="882990"/>
      </dsp:txXfrm>
    </dsp:sp>
    <dsp:sp modelId="{977B9672-E9F2-4230-95D9-DC41DAA84767}">
      <dsp:nvSpPr>
        <dsp:cNvPr id="0" name=""/>
        <dsp:cNvSpPr/>
      </dsp:nvSpPr>
      <dsp:spPr>
        <a:xfrm>
          <a:off x="88299" y="88299"/>
          <a:ext cx="2246649" cy="7063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2F7175-1F98-4143-82DF-88D7EA3FF977}">
      <dsp:nvSpPr>
        <dsp:cNvPr id="0" name=""/>
        <dsp:cNvSpPr/>
      </dsp:nvSpPr>
      <dsp:spPr>
        <a:xfrm>
          <a:off x="0" y="971289"/>
          <a:ext cx="11233248" cy="882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latin typeface="Arial Rounded MT Bold" panose="020F0704030504030204" pitchFamily="34" charset="0"/>
            </a:rPr>
            <a:t>Diseño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 Rounded MT Bold" panose="020F0704030504030204" pitchFamily="34" charset="0"/>
            </a:rPr>
            <a:t>Se crea un diseño simple, se establece un glosario de términos, se desarrollan funcionalidades nuevas y se modifica la codificación para realizar mejoras.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>
        <a:off x="2334948" y="971289"/>
        <a:ext cx="8898299" cy="882990"/>
      </dsp:txXfrm>
    </dsp:sp>
    <dsp:sp modelId="{873EBC1F-38F8-4CB9-843A-BC0E8F019337}">
      <dsp:nvSpPr>
        <dsp:cNvPr id="0" name=""/>
        <dsp:cNvSpPr/>
      </dsp:nvSpPr>
      <dsp:spPr>
        <a:xfrm>
          <a:off x="88299" y="1059588"/>
          <a:ext cx="2246649" cy="7063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2E8C8B-41EF-42B8-8F70-869CDD3325C8}">
      <dsp:nvSpPr>
        <dsp:cNvPr id="0" name=""/>
        <dsp:cNvSpPr/>
      </dsp:nvSpPr>
      <dsp:spPr>
        <a:xfrm>
          <a:off x="0" y="1942578"/>
          <a:ext cx="11233248" cy="882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rial Rounded MT Bold" panose="020F0704030504030204" pitchFamily="34" charset="0"/>
            </a:rPr>
            <a:t>Codificación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rial Rounded MT Bold" panose="020F0704030504030204" pitchFamily="34" charset="0"/>
            </a:rPr>
            <a:t>La codificación debe hacerse ateniendo a estándares ya creados, porque esto  mantiene el código consistente y facilita su comprensión y escalabilidad.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>
        <a:off x="2334948" y="1942578"/>
        <a:ext cx="8898299" cy="882990"/>
      </dsp:txXfrm>
    </dsp:sp>
    <dsp:sp modelId="{2FAD7C89-EF63-4180-80E2-813ADEB95655}">
      <dsp:nvSpPr>
        <dsp:cNvPr id="0" name=""/>
        <dsp:cNvSpPr/>
      </dsp:nvSpPr>
      <dsp:spPr>
        <a:xfrm>
          <a:off x="88299" y="2030877"/>
          <a:ext cx="2246649" cy="7063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DFC4985-4DB5-44EF-A6A2-EC7E69D9572D}">
      <dsp:nvSpPr>
        <dsp:cNvPr id="0" name=""/>
        <dsp:cNvSpPr/>
      </dsp:nvSpPr>
      <dsp:spPr>
        <a:xfrm>
          <a:off x="0" y="2918617"/>
          <a:ext cx="11233248" cy="882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 Rounded MT Bold" panose="020F0704030504030204" pitchFamily="34" charset="0"/>
            </a:rPr>
            <a:t>Pruebas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effectLst/>
              <a:latin typeface="Arial Rounded MT Bold" panose="020F0704030504030204" pitchFamily="34" charset="0"/>
              <a:ea typeface="Calibri" panose="020F0502020204030204" pitchFamily="34" charset="0"/>
            </a:rPr>
            <a:t>Se crean los test que pasarán los códigos antes de implementarlos, éstos evalúan las distintas tareas en las que se ha dividido una historia de usuario.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>
        <a:off x="2334948" y="2918617"/>
        <a:ext cx="8898299" cy="882990"/>
      </dsp:txXfrm>
    </dsp:sp>
    <dsp:sp modelId="{501C8DCC-3AB3-45AB-A65A-51767F8EAF53}">
      <dsp:nvSpPr>
        <dsp:cNvPr id="0" name=""/>
        <dsp:cNvSpPr/>
      </dsp:nvSpPr>
      <dsp:spPr>
        <a:xfrm>
          <a:off x="88299" y="3002166"/>
          <a:ext cx="2246649" cy="7063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0C51B09-8635-4B6C-A157-69E25488191A}">
      <dsp:nvSpPr>
        <dsp:cNvPr id="0" name=""/>
        <dsp:cNvSpPr/>
      </dsp:nvSpPr>
      <dsp:spPr>
        <a:xfrm>
          <a:off x="0" y="3885156"/>
          <a:ext cx="11233248" cy="882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rial Rounded MT Bold" panose="020F0704030504030204" pitchFamily="34" charset="0"/>
            </a:rPr>
            <a:t>Lanzamiento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rial Rounded MT Bold" panose="020F0704030504030204" pitchFamily="34" charset="0"/>
            </a:rPr>
            <a:t>Se han probado con éxito todas las historias de usuario ajustándose a los requerimientos del cliente, por tanto ya se tiene un software útil.</a:t>
          </a:r>
          <a:endParaRPr lang="es-VE" sz="1800" kern="1200" dirty="0">
            <a:latin typeface="Arial Rounded MT Bold" panose="020F0704030504030204" pitchFamily="34" charset="0"/>
          </a:endParaRPr>
        </a:p>
      </dsp:txBody>
      <dsp:txXfrm>
        <a:off x="2334948" y="3885156"/>
        <a:ext cx="8898299" cy="882990"/>
      </dsp:txXfrm>
    </dsp:sp>
    <dsp:sp modelId="{C37847BD-7FD8-4C17-A267-81E59DEB6C74}">
      <dsp:nvSpPr>
        <dsp:cNvPr id="0" name=""/>
        <dsp:cNvSpPr/>
      </dsp:nvSpPr>
      <dsp:spPr>
        <a:xfrm>
          <a:off x="88299" y="3973455"/>
          <a:ext cx="2246649" cy="7063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B6FFC-6FE3-4326-9D79-CFF683150C81}">
      <dsp:nvSpPr>
        <dsp:cNvPr id="0" name=""/>
        <dsp:cNvSpPr/>
      </dsp:nvSpPr>
      <dsp:spPr>
        <a:xfrm>
          <a:off x="-6350946" y="-971459"/>
          <a:ext cx="7559542" cy="7559542"/>
        </a:xfrm>
        <a:prstGeom prst="blockArc">
          <a:avLst>
            <a:gd name="adj1" fmla="val 18900000"/>
            <a:gd name="adj2" fmla="val 2700000"/>
            <a:gd name="adj3" fmla="val 286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1B288-ADEE-4FF2-8A7A-B5D0B2C64B09}">
      <dsp:nvSpPr>
        <dsp:cNvPr id="0" name=""/>
        <dsp:cNvSpPr/>
      </dsp:nvSpPr>
      <dsp:spPr>
        <a:xfrm>
          <a:off x="528010" y="350926"/>
          <a:ext cx="10849317" cy="702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74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Rounded MT Bold" panose="020F0704030504030204" pitchFamily="34" charset="0"/>
            </a:rPr>
            <a:t>Analizar el diseño del sistema web actual de CAINES C.A para determinarlos módulos cuya usabilidad debe ser mejorada.</a:t>
          </a:r>
          <a:endParaRPr lang="es-VE" sz="1600" kern="1200" dirty="0">
            <a:latin typeface="Arial Rounded MT Bold" panose="020F0704030504030204" pitchFamily="34" charset="0"/>
          </a:endParaRPr>
        </a:p>
      </dsp:txBody>
      <dsp:txXfrm>
        <a:off x="528010" y="350926"/>
        <a:ext cx="10849317" cy="702302"/>
      </dsp:txXfrm>
    </dsp:sp>
    <dsp:sp modelId="{8CCADB16-3BB7-4A97-B45E-A10EB7971B91}">
      <dsp:nvSpPr>
        <dsp:cNvPr id="0" name=""/>
        <dsp:cNvSpPr/>
      </dsp:nvSpPr>
      <dsp:spPr>
        <a:xfrm>
          <a:off x="89070" y="263138"/>
          <a:ext cx="877878" cy="87787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3E3C2-CD73-43AD-9EE9-D3E0EF699FF2}">
      <dsp:nvSpPr>
        <dsp:cNvPr id="0" name=""/>
        <dsp:cNvSpPr/>
      </dsp:nvSpPr>
      <dsp:spPr>
        <a:xfrm>
          <a:off x="1031259" y="1404043"/>
          <a:ext cx="10346067" cy="702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74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Rounded MT Bold" panose="020F0704030504030204" pitchFamily="34" charset="0"/>
            </a:rPr>
            <a:t>Definir un plan detallado para el rediseño del sistema web actual de CAINES C.A  que incluya la implementación de estándares de calidad específicos para fines de certificación.</a:t>
          </a:r>
          <a:endParaRPr lang="es-VE" sz="1600" kern="1200" dirty="0">
            <a:latin typeface="Arial Rounded MT Bold" panose="020F0704030504030204" pitchFamily="34" charset="0"/>
          </a:endParaRPr>
        </a:p>
      </dsp:txBody>
      <dsp:txXfrm>
        <a:off x="1031259" y="1404043"/>
        <a:ext cx="10346067" cy="702302"/>
      </dsp:txXfrm>
    </dsp:sp>
    <dsp:sp modelId="{E44B2BC4-F821-4984-87BD-EF64B817938B}">
      <dsp:nvSpPr>
        <dsp:cNvPr id="0" name=""/>
        <dsp:cNvSpPr/>
      </dsp:nvSpPr>
      <dsp:spPr>
        <a:xfrm>
          <a:off x="592320" y="1316255"/>
          <a:ext cx="877878" cy="87787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64CC1-F4C7-416C-8771-82BA3D0BF2AA}">
      <dsp:nvSpPr>
        <dsp:cNvPr id="0" name=""/>
        <dsp:cNvSpPr/>
      </dsp:nvSpPr>
      <dsp:spPr>
        <a:xfrm>
          <a:off x="1185716" y="2457160"/>
          <a:ext cx="10191610" cy="702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74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Rounded MT Bold" panose="020F0704030504030204" pitchFamily="34" charset="0"/>
            </a:rPr>
            <a:t>Diseñar una interfaz gráfica intuitiva para el sistema web de CAINES C.A bajo estándares de calidad ISO a </a:t>
          </a:r>
          <a:r>
            <a:rPr lang="es-ES" sz="1600" kern="1200" dirty="0" err="1">
              <a:latin typeface="Arial Rounded MT Bold" panose="020F0704030504030204" pitchFamily="34" charset="0"/>
            </a:rPr>
            <a:t>fín</a:t>
          </a:r>
          <a:r>
            <a:rPr lang="es-ES" sz="1600" kern="1200" dirty="0">
              <a:latin typeface="Arial Rounded MT Bold" panose="020F0704030504030204" pitchFamily="34" charset="0"/>
            </a:rPr>
            <a:t> de mejorar la usabilidad.</a:t>
          </a:r>
          <a:endParaRPr lang="es-VE" sz="1600" kern="1200" dirty="0">
            <a:latin typeface="Arial Rounded MT Bold" panose="020F0704030504030204" pitchFamily="34" charset="0"/>
          </a:endParaRPr>
        </a:p>
      </dsp:txBody>
      <dsp:txXfrm>
        <a:off x="1185716" y="2457160"/>
        <a:ext cx="10191610" cy="702302"/>
      </dsp:txXfrm>
    </dsp:sp>
    <dsp:sp modelId="{A51CB020-DA6C-46F1-BAC7-747CB830E942}">
      <dsp:nvSpPr>
        <dsp:cNvPr id="0" name=""/>
        <dsp:cNvSpPr/>
      </dsp:nvSpPr>
      <dsp:spPr>
        <a:xfrm>
          <a:off x="746777" y="2369372"/>
          <a:ext cx="877878" cy="87787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25604-31B8-4883-99A2-7739F3412D4B}">
      <dsp:nvSpPr>
        <dsp:cNvPr id="0" name=""/>
        <dsp:cNvSpPr/>
      </dsp:nvSpPr>
      <dsp:spPr>
        <a:xfrm>
          <a:off x="1031259" y="3510277"/>
          <a:ext cx="10346067" cy="702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74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Rounded MT Bold" panose="020F0704030504030204" pitchFamily="34" charset="0"/>
            </a:rPr>
            <a:t>Realizar pruebas para evaluar la usabilidad del sistema web de CAINES C.A luego de las mejoras realizadas.</a:t>
          </a:r>
          <a:endParaRPr lang="es-VE" sz="1600" kern="1200" dirty="0">
            <a:latin typeface="Arial Rounded MT Bold" panose="020F0704030504030204" pitchFamily="34" charset="0"/>
          </a:endParaRPr>
        </a:p>
      </dsp:txBody>
      <dsp:txXfrm>
        <a:off x="1031259" y="3510277"/>
        <a:ext cx="10346067" cy="702302"/>
      </dsp:txXfrm>
    </dsp:sp>
    <dsp:sp modelId="{F05CE636-15E4-4963-8447-1F26BE326B07}">
      <dsp:nvSpPr>
        <dsp:cNvPr id="0" name=""/>
        <dsp:cNvSpPr/>
      </dsp:nvSpPr>
      <dsp:spPr>
        <a:xfrm>
          <a:off x="592320" y="3422489"/>
          <a:ext cx="877878" cy="87787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97822-6913-414E-9813-F148F8D9E426}">
      <dsp:nvSpPr>
        <dsp:cNvPr id="0" name=""/>
        <dsp:cNvSpPr/>
      </dsp:nvSpPr>
      <dsp:spPr>
        <a:xfrm>
          <a:off x="528010" y="4563394"/>
          <a:ext cx="10849317" cy="702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74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Rounded MT Bold" panose="020F0704030504030204" pitchFamily="34" charset="0"/>
            </a:rPr>
            <a:t>Elaborar la documentación necesaria para el uso del sistema y garantizar la mantenibilidad.</a:t>
          </a:r>
          <a:endParaRPr lang="es-VE" sz="1600" kern="1200" dirty="0">
            <a:latin typeface="Arial Rounded MT Bold" panose="020F0704030504030204" pitchFamily="34" charset="0"/>
          </a:endParaRPr>
        </a:p>
      </dsp:txBody>
      <dsp:txXfrm>
        <a:off x="528010" y="4563394"/>
        <a:ext cx="10849317" cy="702302"/>
      </dsp:txXfrm>
    </dsp:sp>
    <dsp:sp modelId="{E14CD20B-58C0-4971-8C32-431667BAAE59}">
      <dsp:nvSpPr>
        <dsp:cNvPr id="0" name=""/>
        <dsp:cNvSpPr/>
      </dsp:nvSpPr>
      <dsp:spPr>
        <a:xfrm>
          <a:off x="89070" y="4475606"/>
          <a:ext cx="877878" cy="87787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B8337-6074-4ABC-8037-CDBCD213B3D7}">
      <dsp:nvSpPr>
        <dsp:cNvPr id="0" name=""/>
        <dsp:cNvSpPr/>
      </dsp:nvSpPr>
      <dsp:spPr>
        <a:xfrm>
          <a:off x="0" y="0"/>
          <a:ext cx="10297144" cy="49154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+mn-ea"/>
              <a:cs typeface="+mn-cs"/>
            </a:rPr>
            <a:t>El alcance del proyecto consiste en el rediseño del sistema web utilizado en el Centro de Atención Integral para Niños con Necesidades Especiales (CAINES), C.A a fin de mejorar la usabilidad de los diferentes módulos del mismo.</a:t>
          </a:r>
          <a:endParaRPr lang="es-VE" sz="28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Rounded MT Bold" pitchFamily="34" charset="0"/>
            <a:ea typeface="+mn-ea"/>
            <a:cs typeface="+mn-cs"/>
          </a:endParaRPr>
        </a:p>
      </dsp:txBody>
      <dsp:txXfrm>
        <a:off x="0" y="1966170"/>
        <a:ext cx="10297144" cy="1966170"/>
      </dsp:txXfrm>
    </dsp:sp>
    <dsp:sp modelId="{28A7CF58-A3A6-4A0A-8BCC-AF89D286390F}">
      <dsp:nvSpPr>
        <dsp:cNvPr id="0" name=""/>
        <dsp:cNvSpPr/>
      </dsp:nvSpPr>
      <dsp:spPr>
        <a:xfrm>
          <a:off x="3888437" y="0"/>
          <a:ext cx="2535001" cy="202114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353D1-7C73-4D73-A05A-B2262DB6B868}">
      <dsp:nvSpPr>
        <dsp:cNvPr id="0" name=""/>
        <dsp:cNvSpPr/>
      </dsp:nvSpPr>
      <dsp:spPr>
        <a:xfrm>
          <a:off x="411885" y="3932339"/>
          <a:ext cx="9473372" cy="737313"/>
        </a:xfrm>
        <a:prstGeom prst="leftRight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04FDB-C767-4B41-8274-CAB999BF4175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85800"/>
            <a:ext cx="61563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BCF9B-035C-4780-9F6A-9B6F1EF2D92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93248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2610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12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60383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13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07863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14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50602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50081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16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53047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17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52529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36325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26347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20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35814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43169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2610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22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9475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23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33954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24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7988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25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7600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26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65600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32969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28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35300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93474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36568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31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43726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2610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32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49775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33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28909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34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251161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35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17358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36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05014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37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8568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38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79908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39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081903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40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77561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41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9377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2610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42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08822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43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50988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44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088565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45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0289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46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11782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47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29648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48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624098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49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702553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50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38493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51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69789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26107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52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763777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53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85372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8748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04629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34415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50838" y="685800"/>
            <a:ext cx="6156325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BCF9B-035C-4780-9F6A-9B6F1EF2D92A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1939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666"/>
            <a:ext cx="12601575" cy="7028592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695" y="2461308"/>
            <a:ext cx="8027857" cy="1685173"/>
          </a:xfrm>
        </p:spPr>
        <p:txBody>
          <a:bodyPr anchor="b">
            <a:noAutofit/>
          </a:bodyPr>
          <a:lstStyle>
            <a:lvl1pPr algn="r">
              <a:defRPr sz="5527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7695" y="4146478"/>
            <a:ext cx="8027857" cy="112279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7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5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3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1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7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5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3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7956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9" y="623993"/>
            <a:ext cx="8885462" cy="3483963"/>
          </a:xfrm>
        </p:spPr>
        <p:txBody>
          <a:bodyPr anchor="ctr">
            <a:normAutofit/>
          </a:bodyPr>
          <a:lstStyle>
            <a:lvl1pPr algn="l">
              <a:defRPr sz="4504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9" y="4575951"/>
            <a:ext cx="8885462" cy="1608054"/>
          </a:xfrm>
        </p:spPr>
        <p:txBody>
          <a:bodyPr anchor="ctr">
            <a:normAutofit/>
          </a:bodyPr>
          <a:lstStyle>
            <a:lvl1pPr marL="0" indent="0" algn="l">
              <a:buNone/>
              <a:defRPr sz="184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799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669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621" y="623993"/>
            <a:ext cx="8366046" cy="3093967"/>
          </a:xfrm>
        </p:spPr>
        <p:txBody>
          <a:bodyPr anchor="ctr">
            <a:normAutofit/>
          </a:bodyPr>
          <a:lstStyle>
            <a:lvl1pPr algn="l">
              <a:defRPr sz="4504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12033" y="3717960"/>
            <a:ext cx="7467223" cy="389996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7990" indent="0">
              <a:buFontTx/>
              <a:buNone/>
              <a:defRPr/>
            </a:lvl2pPr>
            <a:lvl3pPr marL="935980" indent="0">
              <a:buFontTx/>
              <a:buNone/>
              <a:defRPr/>
            </a:lvl3pPr>
            <a:lvl4pPr marL="1403970" indent="0">
              <a:buFontTx/>
              <a:buNone/>
              <a:defRPr/>
            </a:lvl4pPr>
            <a:lvl5pPr marL="18719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9" y="4575951"/>
            <a:ext cx="8885462" cy="1608054"/>
          </a:xfrm>
        </p:spPr>
        <p:txBody>
          <a:bodyPr anchor="ctr">
            <a:normAutofit/>
          </a:bodyPr>
          <a:lstStyle>
            <a:lvl1pPr marL="0" indent="0" algn="l">
              <a:buNone/>
              <a:defRPr sz="184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799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  <p:sp>
        <p:nvSpPr>
          <p:cNvPr id="24" name="TextBox 23"/>
          <p:cNvSpPr txBox="1"/>
          <p:nvPr/>
        </p:nvSpPr>
        <p:spPr>
          <a:xfrm>
            <a:off x="560073" y="809040"/>
            <a:ext cx="630079" cy="598583"/>
          </a:xfrm>
          <a:prstGeom prst="rect">
            <a:avLst/>
          </a:prstGeom>
        </p:spPr>
        <p:txBody>
          <a:bodyPr vert="horz" lIns="93599" tIns="46799" rIns="93599" bIns="46799" rtlCol="0" anchor="ctr">
            <a:noAutofit/>
          </a:bodyPr>
          <a:lstStyle/>
          <a:p>
            <a:pPr lvl="0"/>
            <a:r>
              <a:rPr lang="en-US" sz="818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91760" y="2954711"/>
            <a:ext cx="630079" cy="598583"/>
          </a:xfrm>
          <a:prstGeom prst="rect">
            <a:avLst/>
          </a:prstGeom>
        </p:spPr>
        <p:txBody>
          <a:bodyPr vert="horz" lIns="93599" tIns="46799" rIns="93599" bIns="46799" rtlCol="0" anchor="ctr">
            <a:noAutofit/>
          </a:bodyPr>
          <a:lstStyle/>
          <a:p>
            <a:pPr lvl="0"/>
            <a:r>
              <a:rPr lang="en-US" sz="818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748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9" y="1977604"/>
            <a:ext cx="8885462" cy="2656742"/>
          </a:xfrm>
        </p:spPr>
        <p:txBody>
          <a:bodyPr anchor="b">
            <a:normAutofit/>
          </a:bodyPr>
          <a:lstStyle>
            <a:lvl1pPr algn="l">
              <a:defRPr sz="4504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9" y="4634346"/>
            <a:ext cx="8885462" cy="1549659"/>
          </a:xfrm>
        </p:spPr>
        <p:txBody>
          <a:bodyPr anchor="t">
            <a:normAutofit/>
          </a:bodyPr>
          <a:lstStyle>
            <a:lvl1pPr marL="0" indent="0" algn="l">
              <a:buNone/>
              <a:defRPr sz="184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799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7676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621" y="623993"/>
            <a:ext cx="8366046" cy="3093967"/>
          </a:xfrm>
        </p:spPr>
        <p:txBody>
          <a:bodyPr anchor="ctr">
            <a:normAutofit/>
          </a:bodyPr>
          <a:lstStyle>
            <a:lvl1pPr algn="l">
              <a:defRPr sz="4504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00087" y="4107956"/>
            <a:ext cx="8885463" cy="52639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5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7990" indent="0">
              <a:buFontTx/>
              <a:buNone/>
              <a:defRPr/>
            </a:lvl2pPr>
            <a:lvl3pPr marL="935980" indent="0">
              <a:buFontTx/>
              <a:buNone/>
              <a:defRPr/>
            </a:lvl3pPr>
            <a:lvl4pPr marL="1403970" indent="0">
              <a:buFontTx/>
              <a:buNone/>
              <a:defRPr/>
            </a:lvl4pPr>
            <a:lvl5pPr marL="18719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9" y="4634346"/>
            <a:ext cx="8885462" cy="1549659"/>
          </a:xfrm>
        </p:spPr>
        <p:txBody>
          <a:bodyPr anchor="t">
            <a:normAutofit/>
          </a:bodyPr>
          <a:lstStyle>
            <a:lvl1pPr marL="0" indent="0" algn="l">
              <a:buNone/>
              <a:defRPr sz="184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799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  <p:sp>
        <p:nvSpPr>
          <p:cNvPr id="24" name="TextBox 23"/>
          <p:cNvSpPr txBox="1"/>
          <p:nvPr/>
        </p:nvSpPr>
        <p:spPr>
          <a:xfrm>
            <a:off x="560073" y="809040"/>
            <a:ext cx="630079" cy="598583"/>
          </a:xfrm>
          <a:prstGeom prst="rect">
            <a:avLst/>
          </a:prstGeom>
        </p:spPr>
        <p:txBody>
          <a:bodyPr vert="horz" lIns="93599" tIns="46799" rIns="93599" bIns="46799" rtlCol="0" anchor="ctr">
            <a:noAutofit/>
          </a:bodyPr>
          <a:lstStyle/>
          <a:p>
            <a:pPr lvl="0"/>
            <a:r>
              <a:rPr lang="en-US" sz="818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91760" y="2954711"/>
            <a:ext cx="630079" cy="598583"/>
          </a:xfrm>
          <a:prstGeom prst="rect">
            <a:avLst/>
          </a:prstGeom>
        </p:spPr>
        <p:txBody>
          <a:bodyPr vert="horz" lIns="93599" tIns="46799" rIns="93599" bIns="46799" rtlCol="0" anchor="ctr">
            <a:noAutofit/>
          </a:bodyPr>
          <a:lstStyle/>
          <a:p>
            <a:pPr lvl="0"/>
            <a:r>
              <a:rPr lang="en-US" sz="8189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9852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38" y="623993"/>
            <a:ext cx="8876713" cy="3093967"/>
          </a:xfrm>
        </p:spPr>
        <p:txBody>
          <a:bodyPr anchor="ctr">
            <a:normAutofit/>
          </a:bodyPr>
          <a:lstStyle>
            <a:lvl1pPr algn="l">
              <a:defRPr sz="4504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00087" y="4107956"/>
            <a:ext cx="8885463" cy="52639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57">
                <a:solidFill>
                  <a:schemeClr val="accent1"/>
                </a:solidFill>
              </a:defRPr>
            </a:lvl1pPr>
            <a:lvl2pPr marL="467990" indent="0">
              <a:buFontTx/>
              <a:buNone/>
              <a:defRPr/>
            </a:lvl2pPr>
            <a:lvl3pPr marL="935980" indent="0">
              <a:buFontTx/>
              <a:buNone/>
              <a:defRPr/>
            </a:lvl3pPr>
            <a:lvl4pPr marL="1403970" indent="0">
              <a:buFontTx/>
              <a:buNone/>
              <a:defRPr/>
            </a:lvl4pPr>
            <a:lvl5pPr marL="18719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9" y="4634346"/>
            <a:ext cx="8885462" cy="1549659"/>
          </a:xfrm>
        </p:spPr>
        <p:txBody>
          <a:bodyPr anchor="t">
            <a:normAutofit/>
          </a:bodyPr>
          <a:lstStyle>
            <a:lvl1pPr marL="0" indent="0" algn="l">
              <a:buNone/>
              <a:defRPr sz="184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799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96071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2876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5338" y="623993"/>
            <a:ext cx="1348574" cy="5375444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0089" y="623993"/>
            <a:ext cx="7297327" cy="537544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008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61942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9" y="2764638"/>
            <a:ext cx="8885462" cy="1869709"/>
          </a:xfrm>
        </p:spPr>
        <p:txBody>
          <a:bodyPr anchor="b"/>
          <a:lstStyle>
            <a:lvl1pPr algn="l">
              <a:defRPr sz="4094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9" y="4634346"/>
            <a:ext cx="8885462" cy="880715"/>
          </a:xfrm>
        </p:spPr>
        <p:txBody>
          <a:bodyPr anchor="t"/>
          <a:lstStyle>
            <a:lvl1pPr marL="0" indent="0" algn="l">
              <a:buNone/>
              <a:defRPr sz="204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799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4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8802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0089" y="2211603"/>
            <a:ext cx="4324592" cy="397240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0961" y="2211604"/>
            <a:ext cx="4324591" cy="397240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9579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446" y="2212006"/>
            <a:ext cx="4326234" cy="589868"/>
          </a:xfrm>
        </p:spPr>
        <p:txBody>
          <a:bodyPr anchor="b">
            <a:noAutofit/>
          </a:bodyPr>
          <a:lstStyle>
            <a:lvl1pPr marL="0" indent="0">
              <a:buNone/>
              <a:defRPr sz="2457" b="0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446" y="2801875"/>
            <a:ext cx="4326234" cy="338213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59321" y="2212006"/>
            <a:ext cx="4326229" cy="589868"/>
          </a:xfrm>
        </p:spPr>
        <p:txBody>
          <a:bodyPr anchor="b">
            <a:noAutofit/>
          </a:bodyPr>
          <a:lstStyle>
            <a:lvl1pPr marL="0" indent="0">
              <a:buNone/>
              <a:defRPr sz="2457" b="0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59322" y="2801875"/>
            <a:ext cx="4326228" cy="338213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79719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623993"/>
            <a:ext cx="8885462" cy="135198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2897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7116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1533988"/>
            <a:ext cx="3984016" cy="1308652"/>
          </a:xfrm>
        </p:spPr>
        <p:txBody>
          <a:bodyPr anchor="b">
            <a:normAutofit/>
          </a:bodyPr>
          <a:lstStyle>
            <a:lvl1pPr>
              <a:defRPr sz="204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0383" y="527083"/>
            <a:ext cx="4665168" cy="56569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2842639"/>
            <a:ext cx="3984016" cy="2645471"/>
          </a:xfrm>
        </p:spPr>
        <p:txBody>
          <a:bodyPr>
            <a:normAutofit/>
          </a:bodyPr>
          <a:lstStyle>
            <a:lvl1pPr marL="0" indent="0">
              <a:buNone/>
              <a:defRPr sz="1433"/>
            </a:lvl1pPr>
            <a:lvl2pPr marL="467850" indent="0">
              <a:buNone/>
              <a:defRPr sz="1433"/>
            </a:lvl2pPr>
            <a:lvl3pPr marL="935699" indent="0">
              <a:buNone/>
              <a:defRPr sz="1228"/>
            </a:lvl3pPr>
            <a:lvl4pPr marL="1403549" indent="0">
              <a:buNone/>
              <a:defRPr sz="1024"/>
            </a:lvl4pPr>
            <a:lvl5pPr marL="1871398" indent="0">
              <a:buNone/>
              <a:defRPr sz="1024"/>
            </a:lvl5pPr>
            <a:lvl6pPr marL="2339247" indent="0">
              <a:buNone/>
              <a:defRPr sz="1024"/>
            </a:lvl6pPr>
            <a:lvl7pPr marL="2807097" indent="0">
              <a:buNone/>
              <a:defRPr sz="1024"/>
            </a:lvl7pPr>
            <a:lvl8pPr marL="3274947" indent="0">
              <a:buNone/>
              <a:defRPr sz="1024"/>
            </a:lvl8pPr>
            <a:lvl9pPr marL="3742796" indent="0">
              <a:buNone/>
              <a:defRPr sz="1024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4219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9" y="4913948"/>
            <a:ext cx="8885461" cy="580119"/>
          </a:xfrm>
        </p:spPr>
        <p:txBody>
          <a:bodyPr anchor="b">
            <a:normAutofit/>
          </a:bodyPr>
          <a:lstStyle>
            <a:lvl1pPr algn="l">
              <a:defRPr sz="2457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0088" y="623993"/>
            <a:ext cx="8885462" cy="3936520"/>
          </a:xfrm>
        </p:spPr>
        <p:txBody>
          <a:bodyPr anchor="t">
            <a:normAutofit/>
          </a:bodyPr>
          <a:lstStyle>
            <a:lvl1pPr marL="0" indent="0" algn="ctr">
              <a:buNone/>
              <a:defRPr sz="1638"/>
            </a:lvl1pPr>
            <a:lvl2pPr marL="467990" indent="0">
              <a:buNone/>
              <a:defRPr sz="1638"/>
            </a:lvl2pPr>
            <a:lvl3pPr marL="935980" indent="0">
              <a:buNone/>
              <a:defRPr sz="1638"/>
            </a:lvl3pPr>
            <a:lvl4pPr marL="1403970" indent="0">
              <a:buNone/>
              <a:defRPr sz="1638"/>
            </a:lvl4pPr>
            <a:lvl5pPr marL="1871960" indent="0">
              <a:buNone/>
              <a:defRPr sz="1638"/>
            </a:lvl5pPr>
            <a:lvl6pPr marL="2339950" indent="0">
              <a:buNone/>
              <a:defRPr sz="1638"/>
            </a:lvl6pPr>
            <a:lvl7pPr marL="2807940" indent="0">
              <a:buNone/>
              <a:defRPr sz="1638"/>
            </a:lvl7pPr>
            <a:lvl8pPr marL="3275929" indent="0">
              <a:buNone/>
              <a:defRPr sz="1638"/>
            </a:lvl8pPr>
            <a:lvl9pPr marL="3743919" indent="0">
              <a:buNone/>
              <a:defRPr sz="1638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9" y="5494067"/>
            <a:ext cx="8885461" cy="689938"/>
          </a:xfrm>
        </p:spPr>
        <p:txBody>
          <a:bodyPr>
            <a:normAutofit/>
          </a:bodyPr>
          <a:lstStyle>
            <a:lvl1pPr marL="0" indent="0">
              <a:buNone/>
              <a:defRPr sz="1228"/>
            </a:lvl1pPr>
            <a:lvl2pPr marL="467990" indent="0">
              <a:buNone/>
              <a:defRPr sz="1228"/>
            </a:lvl2pPr>
            <a:lvl3pPr marL="935980" indent="0">
              <a:buNone/>
              <a:defRPr sz="1024"/>
            </a:lvl3pPr>
            <a:lvl4pPr marL="1403970" indent="0">
              <a:buNone/>
              <a:defRPr sz="921"/>
            </a:lvl4pPr>
            <a:lvl5pPr marL="1871960" indent="0">
              <a:buNone/>
              <a:defRPr sz="921"/>
            </a:lvl5pPr>
            <a:lvl6pPr marL="2339950" indent="0">
              <a:buNone/>
              <a:defRPr sz="921"/>
            </a:lvl6pPr>
            <a:lvl7pPr marL="2807940" indent="0">
              <a:buNone/>
              <a:defRPr sz="921"/>
            </a:lvl7pPr>
            <a:lvl8pPr marL="3275929" indent="0">
              <a:buNone/>
              <a:defRPr sz="921"/>
            </a:lvl8pPr>
            <a:lvl9pPr marL="3743919" indent="0">
              <a:buNone/>
              <a:defRPr sz="92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6330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666"/>
            <a:ext cx="12601575" cy="7028592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0088" y="623993"/>
            <a:ext cx="8885462" cy="1351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88" y="2211604"/>
            <a:ext cx="8885462" cy="3972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47181" y="6184006"/>
            <a:ext cx="942574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CBB29-2377-4B76-B119-A74A3D8AD6CB}" type="datetimeFigureOut">
              <a:rPr lang="es-VE" smtClean="0"/>
              <a:t>5/7/2024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0088" y="6184006"/>
            <a:ext cx="6509172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79256" y="6184006"/>
            <a:ext cx="706295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1">
                <a:solidFill>
                  <a:schemeClr val="accent1"/>
                </a:solidFill>
              </a:defRPr>
            </a:lvl1pPr>
          </a:lstStyle>
          <a:p>
            <a:fld id="{847D2A55-C8DA-4CBC-9BC7-1448FDBDD6F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926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p:txStyles>
    <p:titleStyle>
      <a:lvl1pPr algn="l" defTabSz="467990" rtl="0" eaLnBrk="1" latinLnBrk="0" hangingPunct="1">
        <a:spcBef>
          <a:spcPct val="0"/>
        </a:spcBef>
        <a:buNone/>
        <a:defRPr sz="3685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0992" indent="-350992" algn="l" defTabSz="467990" rtl="0" eaLnBrk="1" latinLnBrk="0" hangingPunct="1">
        <a:spcBef>
          <a:spcPts val="102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4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0484" indent="-292494" algn="l" defTabSz="467990" rtl="0" eaLnBrk="1" latinLnBrk="0" hangingPunct="1">
        <a:spcBef>
          <a:spcPts val="102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69975" indent="-233995" algn="l" defTabSz="467990" rtl="0" eaLnBrk="1" latinLnBrk="0" hangingPunct="1">
        <a:spcBef>
          <a:spcPts val="102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3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37965" indent="-233995" algn="l" defTabSz="467990" rtl="0" eaLnBrk="1" latinLnBrk="0" hangingPunct="1">
        <a:spcBef>
          <a:spcPts val="102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05955" indent="-233995" algn="l" defTabSz="467990" rtl="0" eaLnBrk="1" latinLnBrk="0" hangingPunct="1">
        <a:spcBef>
          <a:spcPts val="102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73945" indent="-233995" algn="l" defTabSz="467990" rtl="0" eaLnBrk="1" latinLnBrk="0" hangingPunct="1">
        <a:spcBef>
          <a:spcPts val="102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041934" indent="-233995" algn="l" defTabSz="467990" rtl="0" eaLnBrk="1" latinLnBrk="0" hangingPunct="1">
        <a:spcBef>
          <a:spcPts val="102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509924" indent="-233995" algn="l" defTabSz="467990" rtl="0" eaLnBrk="1" latinLnBrk="0" hangingPunct="1">
        <a:spcBef>
          <a:spcPts val="102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977914" indent="-233995" algn="l" defTabSz="467990" rtl="0" eaLnBrk="1" latinLnBrk="0" hangingPunct="1">
        <a:spcBef>
          <a:spcPts val="102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2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799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algn="l" defTabSz="46799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2pPr>
      <a:lvl3pPr marL="935980" algn="l" defTabSz="46799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3pPr>
      <a:lvl4pPr marL="1403970" algn="l" defTabSz="46799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1871960" algn="l" defTabSz="46799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339950" algn="l" defTabSz="46799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2807940" algn="l" defTabSz="46799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275929" algn="l" defTabSz="46799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743919" algn="l" defTabSz="467990" rtl="0" eaLnBrk="1" latinLnBrk="0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17" y="-20753"/>
            <a:ext cx="12637992" cy="7040678"/>
          </a:xfrm>
          <a:prstGeom prst="rect">
            <a:avLst/>
          </a:prstGeom>
        </p:spPr>
      </p:pic>
      <p:sp>
        <p:nvSpPr>
          <p:cNvPr id="2" name="CuadroTexto 6"/>
          <p:cNvSpPr txBox="1"/>
          <p:nvPr/>
        </p:nvSpPr>
        <p:spPr>
          <a:xfrm>
            <a:off x="2268339" y="278503"/>
            <a:ext cx="9217024" cy="1323439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190500" h="190500"/>
            </a:sp3d>
          </a:bodyPr>
          <a:lstStyle/>
          <a:p>
            <a:pPr algn="ctr">
              <a:defRPr/>
            </a:pPr>
            <a:r>
              <a:rPr lang="es-ES" sz="2000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República Bolivariana de Venezuela </a:t>
            </a:r>
          </a:p>
          <a:p>
            <a:pPr algn="ctr">
              <a:defRPr/>
            </a:pPr>
            <a:r>
              <a:rPr lang="es-ES" sz="2000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Ministerio  del Poder Popular  para la  Educación Universitaria</a:t>
            </a:r>
          </a:p>
          <a:p>
            <a:pPr algn="ctr">
              <a:defRPr/>
            </a:pPr>
            <a:r>
              <a:rPr lang="es-ES" sz="2000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UPTNM Ludovico Silva</a:t>
            </a:r>
          </a:p>
          <a:p>
            <a:pPr algn="ctr">
              <a:defRPr/>
            </a:pPr>
            <a:r>
              <a:rPr lang="es-ES" sz="2000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Aulas  Móviles – Maturín Edo Monagas</a:t>
            </a:r>
          </a:p>
        </p:txBody>
      </p:sp>
      <p:sp>
        <p:nvSpPr>
          <p:cNvPr id="9" name="CuadroTexto 6"/>
          <p:cNvSpPr txBox="1"/>
          <p:nvPr/>
        </p:nvSpPr>
        <p:spPr>
          <a:xfrm>
            <a:off x="623199" y="4486912"/>
            <a:ext cx="3722329" cy="707886"/>
          </a:xfrm>
          <a:prstGeom prst="rect">
            <a:avLst/>
          </a:prstGeom>
          <a:noFill/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190500" h="190500"/>
            </a:sp3d>
          </a:bodyPr>
          <a:lstStyle/>
          <a:p>
            <a:pPr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Tutor Metodológico:</a:t>
            </a:r>
          </a:p>
          <a:p>
            <a:pPr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Ing. José Raúl Salazar</a:t>
            </a:r>
            <a:endParaRPr lang="es-VE" sz="2000" b="1" kern="0" dirty="0">
              <a:effectLst>
                <a:glow rad="63500">
                  <a:srgbClr val="5B9BD5">
                    <a:satMod val="175000"/>
                    <a:alpha val="40000"/>
                  </a:srgbClr>
                </a:glow>
                <a:outerShdw blurRad="38100" dist="38100" dir="2700000" algn="tl">
                  <a:srgbClr val="002060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CuadroTexto 6"/>
          <p:cNvSpPr txBox="1"/>
          <p:nvPr/>
        </p:nvSpPr>
        <p:spPr>
          <a:xfrm>
            <a:off x="8643262" y="4486912"/>
            <a:ext cx="3187867" cy="400110"/>
          </a:xfrm>
          <a:prstGeom prst="rect">
            <a:avLst/>
          </a:prstGeom>
          <a:noFill/>
          <a:effectLst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190500" h="190500"/>
            </a:sp3d>
          </a:bodyPr>
          <a:lstStyle/>
          <a:p>
            <a:pPr>
              <a:defRPr/>
            </a:pPr>
            <a:r>
              <a:rPr lang="es-ES" sz="2000" b="1" i="1" kern="0" dirty="0">
                <a:solidFill>
                  <a:srgbClr val="000066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Integrantes</a:t>
            </a:r>
            <a:r>
              <a:rPr lang="es-ES" sz="2000" b="1" i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:</a:t>
            </a:r>
            <a:endParaRPr lang="es-VE" sz="2000" b="1" i="1" kern="0" dirty="0">
              <a:effectLst>
                <a:glow rad="63500">
                  <a:srgbClr val="5B9BD5">
                    <a:satMod val="175000"/>
                    <a:alpha val="40000"/>
                  </a:srgbClr>
                </a:glow>
                <a:outerShdw blurRad="38100" dist="38100" dir="2700000" algn="tl">
                  <a:srgbClr val="002060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CuadroTexto 6"/>
          <p:cNvSpPr txBox="1"/>
          <p:nvPr/>
        </p:nvSpPr>
        <p:spPr>
          <a:xfrm>
            <a:off x="8643262" y="4887023"/>
            <a:ext cx="3696353" cy="1323439"/>
          </a:xfrm>
          <a:prstGeom prst="rect">
            <a:avLst/>
          </a:prstGeom>
          <a:noFill/>
          <a:effectLst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190500" h="190500"/>
            </a:sp3d>
          </a:bodyPr>
          <a:lstStyle/>
          <a:p>
            <a:pPr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T.S.U.: Ariana Chirinos</a:t>
            </a:r>
          </a:p>
          <a:p>
            <a:pPr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T.S.U.:  Ediana Rodríguez</a:t>
            </a:r>
          </a:p>
          <a:p>
            <a:pPr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T.S.U.:  Ricardo Pérez</a:t>
            </a:r>
          </a:p>
          <a:p>
            <a:pPr>
              <a:defRPr/>
            </a:pPr>
            <a:endParaRPr lang="es-VE" sz="2000" b="1" i="1" kern="0" dirty="0">
              <a:solidFill>
                <a:srgbClr val="00206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  <a:outerShdw blurRad="38100" dist="38100" dir="2700000" algn="tl">
                  <a:srgbClr val="002060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2" name="CuadroTexto 6"/>
          <p:cNvSpPr txBox="1"/>
          <p:nvPr/>
        </p:nvSpPr>
        <p:spPr>
          <a:xfrm>
            <a:off x="4522947" y="6267561"/>
            <a:ext cx="3187867" cy="400110"/>
          </a:xfrm>
          <a:prstGeom prst="rect">
            <a:avLst/>
          </a:prstGeom>
          <a:noFill/>
          <a:effectLst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190500" h="190500"/>
            </a:sp3d>
          </a:bodyPr>
          <a:lstStyle/>
          <a:p>
            <a:pPr algn="ctr"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Maturín, Junio  de 2024</a:t>
            </a:r>
            <a:endParaRPr lang="es-VE" sz="2000" b="1" kern="0" dirty="0">
              <a:effectLst>
                <a:glow rad="63500">
                  <a:srgbClr val="5B9BD5">
                    <a:satMod val="175000"/>
                    <a:alpha val="40000"/>
                  </a:srgbClr>
                </a:glow>
                <a:outerShdw blurRad="38100" dist="38100" dir="2700000" algn="tl">
                  <a:srgbClr val="002060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54" y="266020"/>
            <a:ext cx="2091910" cy="136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adroTexto 6"/>
          <p:cNvSpPr txBox="1"/>
          <p:nvPr/>
        </p:nvSpPr>
        <p:spPr>
          <a:xfrm>
            <a:off x="1692275" y="2640641"/>
            <a:ext cx="9280478" cy="1323439"/>
          </a:xfrm>
          <a:prstGeom prst="rect">
            <a:avLst/>
          </a:prstGeom>
          <a:noFill/>
          <a:effectLst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190500" h="190500"/>
            </a:sp3d>
          </a:bodyPr>
          <a:lstStyle/>
          <a:p>
            <a:pPr lvl="0" algn="ctr"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REDISEÑO DE SOFTWARE PARA EL SISTEMA WEB DE PROCESOS </a:t>
            </a:r>
          </a:p>
          <a:p>
            <a:pPr lvl="0" algn="ctr"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ADMINSITRATIVOS DEL CENTRO DE ATENCIÓN INTEGRAL PARA NIÑOS CON NECESIDADES ESPECIALES (CAINES), C.A.</a:t>
            </a:r>
          </a:p>
          <a:p>
            <a:pPr lvl="0" algn="ctr"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 MATURIN ESTADO MONAGAS</a:t>
            </a:r>
            <a:endParaRPr lang="es-VE" sz="2000" b="1" kern="0" dirty="0">
              <a:effectLst>
                <a:glow rad="63500">
                  <a:srgbClr val="5B9BD5">
                    <a:satMod val="175000"/>
                    <a:alpha val="40000"/>
                  </a:srgbClr>
                </a:glow>
                <a:outerShdw blurRad="38100" dist="38100" dir="2700000" algn="tl">
                  <a:srgbClr val="002060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7" name="CuadroTexto 6"/>
          <p:cNvSpPr txBox="1"/>
          <p:nvPr/>
        </p:nvSpPr>
        <p:spPr>
          <a:xfrm>
            <a:off x="552694" y="5231211"/>
            <a:ext cx="3722329" cy="707886"/>
          </a:xfrm>
          <a:prstGeom prst="rect">
            <a:avLst/>
          </a:prstGeom>
          <a:noFill/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190500" h="190500"/>
            </a:sp3d>
          </a:bodyPr>
          <a:lstStyle/>
          <a:p>
            <a:pPr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Tutor Técnico:</a:t>
            </a:r>
          </a:p>
          <a:p>
            <a:pPr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Ing. María Aguilera</a:t>
            </a:r>
            <a:endParaRPr lang="es-VE" sz="2000" b="1" kern="0" dirty="0">
              <a:effectLst>
                <a:glow rad="63500">
                  <a:srgbClr val="5B9BD5">
                    <a:satMod val="175000"/>
                    <a:alpha val="40000"/>
                  </a:srgbClr>
                </a:glow>
                <a:outerShdw blurRad="38100" dist="38100" dir="2700000" algn="tl">
                  <a:srgbClr val="002060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6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4 Flecha a la derecha con muesca"/>
          <p:cNvSpPr/>
          <p:nvPr/>
        </p:nvSpPr>
        <p:spPr>
          <a:xfrm>
            <a:off x="24391" y="93610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Cronograma de Actividades 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31269"/>
              </p:ext>
            </p:extLst>
          </p:nvPr>
        </p:nvGraphicFramePr>
        <p:xfrm>
          <a:off x="468138" y="1709762"/>
          <a:ext cx="11369497" cy="4762425"/>
        </p:xfrm>
        <a:graphic>
          <a:graphicData uri="http://schemas.openxmlformats.org/drawingml/2006/table">
            <a:tbl>
              <a:tblPr firstRow="1" firstCol="1" bandRow="1"/>
              <a:tblGrid>
                <a:gridCol w="338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4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36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3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3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37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98868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ACTIVIDADES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FASE 1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284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S1-S2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S3-S4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S5-S6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S7-S8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S9-S10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S11-S12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S13-S14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S15-S16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S17-S18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3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FASE I</a:t>
                      </a: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Planificación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b="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Realizar reuniones con el cliente.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Definir las historias de usuario.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Definir los objetivos.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Realizar</a:t>
                      </a:r>
                      <a:r>
                        <a:rPr lang="es-ES" sz="1400" baseline="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el plan de comunicaciones, de riesgos y pruebas.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9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FASE II: Diseño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Diseñar el prototipo de la nueva interfaz del sistema.</a:t>
                      </a:r>
                      <a:endParaRPr lang="es-VE" sz="1400" b="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780" marR="65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5533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4 Flecha a la derecha con muesca"/>
          <p:cNvSpPr/>
          <p:nvPr/>
        </p:nvSpPr>
        <p:spPr>
          <a:xfrm>
            <a:off x="24391" y="93610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Cronograma de Actividades 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691718"/>
              </p:ext>
            </p:extLst>
          </p:nvPr>
        </p:nvGraphicFramePr>
        <p:xfrm>
          <a:off x="684163" y="1637753"/>
          <a:ext cx="11161241" cy="4824537"/>
        </p:xfrm>
        <a:graphic>
          <a:graphicData uri="http://schemas.openxmlformats.org/drawingml/2006/table">
            <a:tbl>
              <a:tblPr firstRow="1" firstCol="1" bandRow="1"/>
              <a:tblGrid>
                <a:gridCol w="3322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5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9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61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39741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ACTIVIDADES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</a:t>
                      </a:r>
                      <a:r>
                        <a:rPr lang="es-ES" sz="1400" b="1" baseline="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</a:t>
                      </a:r>
                      <a:endParaRPr lang="es-VE" sz="1400" b="1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144"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S19-S20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S21-S22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S23-S24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S25-S26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S27-S28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S29-S30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S31-S32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s-ES" sz="1400" b="1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S33-S34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367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III: Codificación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b="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Codificar</a:t>
                      </a:r>
                      <a:r>
                        <a:rPr lang="es-ES" sz="1400" b="0" baseline="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las historias de usuario y el software de prueba.</a:t>
                      </a:r>
                      <a:endParaRPr lang="es-VE" sz="1400" b="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738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IV: Pruebas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b="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Ejecución de pruebas a través del software de pruebas.</a:t>
                      </a:r>
                      <a:endParaRPr lang="es-VE" sz="1400" b="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59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b="1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V: Lanzamiento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b="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Entrega del producto final.</a:t>
                      </a:r>
                      <a:endParaRPr lang="es-VE" sz="1400" b="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Arial Rounded MT Bold" panose="020F07040305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VE" sz="1400" dirty="0"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895944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4 Flecha a la derecha con muesca"/>
          <p:cNvSpPr/>
          <p:nvPr/>
        </p:nvSpPr>
        <p:spPr>
          <a:xfrm>
            <a:off x="24391" y="93610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Alcance del Proyecto 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044589648"/>
              </p:ext>
            </p:extLst>
          </p:nvPr>
        </p:nvGraphicFramePr>
        <p:xfrm>
          <a:off x="1332235" y="1546865"/>
          <a:ext cx="10297144" cy="491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05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380907" y="163275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776EB8-70EF-CFAE-7CDC-6FFE082B0DAD}"/>
              </a:ext>
            </a:extLst>
          </p:cNvPr>
          <p:cNvSpPr txBox="1"/>
          <p:nvPr/>
        </p:nvSpPr>
        <p:spPr>
          <a:xfrm>
            <a:off x="-395957" y="1111851"/>
            <a:ext cx="7128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CASOS DE USO DEL SISTEMA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25" name="0 Imagen">
            <a:extLst>
              <a:ext uri="{FF2B5EF4-FFF2-40B4-BE49-F238E27FC236}">
                <a16:creationId xmlns:a16="http://schemas.microsoft.com/office/drawing/2014/main" id="{63732396-AE81-BA79-2C12-ABFD214AD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625"/>
            <a:ext cx="12601575" cy="53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380907" y="163275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776EB8-70EF-CFAE-7CDC-6FFE082B0DAD}"/>
              </a:ext>
            </a:extLst>
          </p:cNvPr>
          <p:cNvSpPr txBox="1"/>
          <p:nvPr/>
        </p:nvSpPr>
        <p:spPr>
          <a:xfrm>
            <a:off x="-395957" y="1111851"/>
            <a:ext cx="7128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CASOS DE USO DEL SISTEMA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2" name="0 Imagen">
            <a:extLst>
              <a:ext uri="{FF2B5EF4-FFF2-40B4-BE49-F238E27FC236}">
                <a16:creationId xmlns:a16="http://schemas.microsoft.com/office/drawing/2014/main" id="{7382199A-9F1C-A28A-FA79-47C99EC24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625"/>
            <a:ext cx="12601575" cy="53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380907" y="163275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776EB8-70EF-CFAE-7CDC-6FFE082B0DAD}"/>
              </a:ext>
            </a:extLst>
          </p:cNvPr>
          <p:cNvSpPr txBox="1"/>
          <p:nvPr/>
        </p:nvSpPr>
        <p:spPr>
          <a:xfrm>
            <a:off x="-395957" y="1111851"/>
            <a:ext cx="7128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CASOS DE USO DEL SISTEMA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3" name="0 Imagen">
            <a:extLst>
              <a:ext uri="{FF2B5EF4-FFF2-40B4-BE49-F238E27FC236}">
                <a16:creationId xmlns:a16="http://schemas.microsoft.com/office/drawing/2014/main" id="{A80624B3-8799-DAD9-F5A1-895673171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7" y="1623318"/>
            <a:ext cx="12606052" cy="53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1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380907" y="163275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776EB8-70EF-CFAE-7CDC-6FFE082B0DAD}"/>
              </a:ext>
            </a:extLst>
          </p:cNvPr>
          <p:cNvSpPr txBox="1"/>
          <p:nvPr/>
        </p:nvSpPr>
        <p:spPr>
          <a:xfrm>
            <a:off x="-395957" y="1111851"/>
            <a:ext cx="7128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CASOS DE USO DEL SISTEMA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2" name="0 Imagen">
            <a:extLst>
              <a:ext uri="{FF2B5EF4-FFF2-40B4-BE49-F238E27FC236}">
                <a16:creationId xmlns:a16="http://schemas.microsoft.com/office/drawing/2014/main" id="{F1342A8D-1401-74FE-0853-54D831014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3319"/>
            <a:ext cx="12601575" cy="53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380907" y="163275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776EB8-70EF-CFAE-7CDC-6FFE082B0DAD}"/>
              </a:ext>
            </a:extLst>
          </p:cNvPr>
          <p:cNvSpPr txBox="1"/>
          <p:nvPr/>
        </p:nvSpPr>
        <p:spPr>
          <a:xfrm>
            <a:off x="-395957" y="1111851"/>
            <a:ext cx="7128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CASOS DE USO DEL SISTEMA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3" name="0 Imagen">
            <a:extLst>
              <a:ext uri="{FF2B5EF4-FFF2-40B4-BE49-F238E27FC236}">
                <a16:creationId xmlns:a16="http://schemas.microsoft.com/office/drawing/2014/main" id="{B5DB1940-A66F-69D1-9BA6-4070A2920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6626"/>
            <a:ext cx="12601576" cy="52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7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13A56636-47A3-44CD-135E-85C366850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43" y="1688831"/>
            <a:ext cx="9289033" cy="5331094"/>
          </a:xfrm>
          <a:prstGeom prst="rect">
            <a:avLst/>
          </a:prstGeom>
        </p:spPr>
      </p:pic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380907" y="163275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F8C3EE2-CE4F-87B8-735C-3F24A8B9D8E8}"/>
              </a:ext>
            </a:extLst>
          </p:cNvPr>
          <p:cNvSpPr txBox="1"/>
          <p:nvPr/>
        </p:nvSpPr>
        <p:spPr>
          <a:xfrm>
            <a:off x="1908299" y="2861890"/>
            <a:ext cx="852071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Como usuario habitual del sistema CAINES, deseo que la interfaz se vea más clara y organizada, pues encuentro que los botones y menús están desordenados y me cuesta encontrar rápidamente las funciones. Con un diseño nuevo y más fácil de entender, espero poder usar el software sin tener que buscar tanto, lo que me permitirá trabajar mejor.</a:t>
            </a:r>
            <a:endParaRPr lang="es-V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05E148-F6AB-5207-645F-1607D6F01951}"/>
              </a:ext>
            </a:extLst>
          </p:cNvPr>
          <p:cNvSpPr txBox="1"/>
          <p:nvPr/>
        </p:nvSpPr>
        <p:spPr>
          <a:xfrm>
            <a:off x="2844403" y="1567973"/>
            <a:ext cx="6192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MODELO DE NEGOCIOS</a:t>
            </a:r>
            <a:endParaRPr lang="es-VE" sz="36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DC068C-944C-F9E4-D21A-886AA5EE6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55" y="2192749"/>
            <a:ext cx="11089232" cy="4673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6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lecha a la derecha con muesca"/>
          <p:cNvSpPr/>
          <p:nvPr/>
        </p:nvSpPr>
        <p:spPr>
          <a:xfrm>
            <a:off x="24391" y="93610"/>
            <a:ext cx="6996477" cy="1296144"/>
          </a:xfrm>
          <a:prstGeom prst="notchedRightArrow">
            <a:avLst/>
          </a:prstGeom>
          <a:ln w="57150">
            <a:solidFill>
              <a:srgbClr val="66CC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La Institución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5" name="4 Redondear rectángulo de esquina diagonal"/>
          <p:cNvSpPr/>
          <p:nvPr/>
        </p:nvSpPr>
        <p:spPr>
          <a:xfrm>
            <a:off x="5940747" y="1637754"/>
            <a:ext cx="5544616" cy="4536504"/>
          </a:xfrm>
          <a:prstGeom prst="round2DiagRect">
            <a:avLst/>
          </a:prstGeom>
          <a:ln w="57150">
            <a:solidFill>
              <a:srgbClr val="0070C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El Centro de Atención para Niños con Necesidades Educativas Especiales (CAINES, C.A), es una institución que se dedica a atender las necesidades educativas de niños con  dificultades de aprendizaje, motoras o de lenguaje</a:t>
            </a:r>
            <a:r>
              <a:rPr lang="es-E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.</a:t>
            </a:r>
            <a:endParaRPr lang="es-VE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87" y="2753878"/>
            <a:ext cx="4248472" cy="23042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0070C0"/>
            </a:solidFill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7571355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05E148-F6AB-5207-645F-1607D6F01951}"/>
              </a:ext>
            </a:extLst>
          </p:cNvPr>
          <p:cNvSpPr txBox="1"/>
          <p:nvPr/>
        </p:nvSpPr>
        <p:spPr>
          <a:xfrm>
            <a:off x="1427981" y="1382786"/>
            <a:ext cx="885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PLAN DE COMUNICACIONES</a:t>
            </a:r>
            <a:endParaRPr lang="es-VE" sz="36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E54E0A0-267A-8738-7468-A1169AAE6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7941"/>
              </p:ext>
            </p:extLst>
          </p:nvPr>
        </p:nvGraphicFramePr>
        <p:xfrm>
          <a:off x="477617" y="2023175"/>
          <a:ext cx="11401796" cy="450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0812">
                  <a:extLst>
                    <a:ext uri="{9D8B030D-6E8A-4147-A177-3AD203B41FA5}">
                      <a16:colId xmlns:a16="http://schemas.microsoft.com/office/drawing/2014/main" val="2236299595"/>
                    </a:ext>
                  </a:extLst>
                </a:gridCol>
                <a:gridCol w="1882622">
                  <a:extLst>
                    <a:ext uri="{9D8B030D-6E8A-4147-A177-3AD203B41FA5}">
                      <a16:colId xmlns:a16="http://schemas.microsoft.com/office/drawing/2014/main" val="1732792571"/>
                    </a:ext>
                  </a:extLst>
                </a:gridCol>
                <a:gridCol w="3022801">
                  <a:extLst>
                    <a:ext uri="{9D8B030D-6E8A-4147-A177-3AD203B41FA5}">
                      <a16:colId xmlns:a16="http://schemas.microsoft.com/office/drawing/2014/main" val="2529144341"/>
                    </a:ext>
                  </a:extLst>
                </a:gridCol>
                <a:gridCol w="4295561">
                  <a:extLst>
                    <a:ext uri="{9D8B030D-6E8A-4147-A177-3AD203B41FA5}">
                      <a16:colId xmlns:a16="http://schemas.microsoft.com/office/drawing/2014/main" val="99676786"/>
                    </a:ext>
                  </a:extLst>
                </a:gridCol>
              </a:tblGrid>
              <a:tr h="3091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NOMBRE</a:t>
                      </a:r>
                    </a:p>
                  </a:txBody>
                  <a:tcPr marL="28700" marR="28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APELLIDO</a:t>
                      </a:r>
                    </a:p>
                  </a:txBody>
                  <a:tcPr marL="28700" marR="28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CARGO</a:t>
                      </a:r>
                    </a:p>
                  </a:txBody>
                  <a:tcPr marL="28700" marR="287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CONTACTO</a:t>
                      </a:r>
                    </a:p>
                  </a:txBody>
                  <a:tcPr marL="28700" marR="28700" marT="0" marB="0" anchor="ctr"/>
                </a:tc>
                <a:extLst>
                  <a:ext uri="{0D108BD9-81ED-4DB2-BD59-A6C34878D82A}">
                    <a16:rowId xmlns:a16="http://schemas.microsoft.com/office/drawing/2014/main" val="3025381471"/>
                  </a:ext>
                </a:extLst>
              </a:tr>
              <a:tr h="8634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Ricardo</a:t>
                      </a:r>
                    </a:p>
                  </a:txBody>
                  <a:tcPr marL="28700" marR="28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Perez</a:t>
                      </a:r>
                      <a:endParaRPr lang="es-VE" sz="24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8700" marR="28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Programador </a:t>
                      </a:r>
                      <a:r>
                        <a:rPr lang="es-VE" sz="2400" b="0" kern="12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BackEnd</a:t>
                      </a:r>
                      <a:endParaRPr lang="es-VE" sz="24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8700" marR="28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ricardopz126@gmail.com</a:t>
                      </a:r>
                    </a:p>
                  </a:txBody>
                  <a:tcPr marL="28700" marR="28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642707"/>
                  </a:ext>
                </a:extLst>
              </a:tr>
              <a:tr h="3651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Ariana</a:t>
                      </a:r>
                    </a:p>
                  </a:txBody>
                  <a:tcPr marL="28700" marR="28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Chirinos</a:t>
                      </a:r>
                    </a:p>
                  </a:txBody>
                  <a:tcPr marL="28700" marR="28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Programador </a:t>
                      </a:r>
                      <a:r>
                        <a:rPr lang="es-VE" sz="2400" b="0" kern="12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FrontEnd</a:t>
                      </a:r>
                      <a:endParaRPr lang="es-VE" sz="24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8700" marR="28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blassue@gmail.com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360919"/>
                  </a:ext>
                </a:extLst>
              </a:tr>
              <a:tr h="566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Ediana</a:t>
                      </a:r>
                      <a:endParaRPr lang="es-VE" sz="24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Rodríguez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Analista / Redactor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edianarodriguez2589@gmail.com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422512"/>
                  </a:ext>
                </a:extLst>
              </a:tr>
              <a:tr h="566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CAINES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VE" sz="24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Responsable de CAINES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fundacaines@gmail.com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59440"/>
                  </a:ext>
                </a:extLst>
              </a:tr>
              <a:tr h="3091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Maria</a:t>
                      </a:r>
                      <a:endParaRPr lang="es-VE" sz="24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Aguilera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Tutor Técnico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ma.aguilera@gmail.com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78033"/>
                  </a:ext>
                </a:extLst>
              </a:tr>
              <a:tr h="4689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José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Salazar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Tutor Metodológico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luaresoj@gmail.com</a:t>
                      </a:r>
                    </a:p>
                  </a:txBody>
                  <a:tcPr marL="28700" marR="2870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8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05E148-F6AB-5207-645F-1607D6F01951}"/>
              </a:ext>
            </a:extLst>
          </p:cNvPr>
          <p:cNvSpPr txBox="1"/>
          <p:nvPr/>
        </p:nvSpPr>
        <p:spPr>
          <a:xfrm>
            <a:off x="1764283" y="1427981"/>
            <a:ext cx="885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PLAN DE RIESGOS</a:t>
            </a:r>
            <a:endParaRPr lang="es-VE" sz="36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EAB56BB-E01D-37CA-FC21-A17939C54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40942"/>
              </p:ext>
            </p:extLst>
          </p:nvPr>
        </p:nvGraphicFramePr>
        <p:xfrm>
          <a:off x="428253" y="2224900"/>
          <a:ext cx="11745068" cy="4057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8950">
                  <a:extLst>
                    <a:ext uri="{9D8B030D-6E8A-4147-A177-3AD203B41FA5}">
                      <a16:colId xmlns:a16="http://schemas.microsoft.com/office/drawing/2014/main" val="435508645"/>
                    </a:ext>
                  </a:extLst>
                </a:gridCol>
                <a:gridCol w="9766118">
                  <a:extLst>
                    <a:ext uri="{9D8B030D-6E8A-4147-A177-3AD203B41FA5}">
                      <a16:colId xmlns:a16="http://schemas.microsoft.com/office/drawing/2014/main" val="38675450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Riesgo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971772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R01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Cambios en los requisitos del cliente.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334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R02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Problemas de compatibilidad con navegadores o dispositivos.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9211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R03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Falta de experiencia con la tecnología seleccionada.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3199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R04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Retrasos en la entrega de recursos clave.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447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R05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Pérdida de información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4652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R06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Documentación deficiente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90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R07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Hardware insuficiente para el desarrollo del proyecto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17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87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8D38F41-BD02-461A-5272-CF7BF7385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024510"/>
              </p:ext>
            </p:extLst>
          </p:nvPr>
        </p:nvGraphicFramePr>
        <p:xfrm>
          <a:off x="612155" y="2069802"/>
          <a:ext cx="11593288" cy="35956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93288">
                  <a:extLst>
                    <a:ext uri="{9D8B030D-6E8A-4147-A177-3AD203B41FA5}">
                      <a16:colId xmlns:a16="http://schemas.microsoft.com/office/drawing/2014/main" val="4124698014"/>
                    </a:ext>
                  </a:extLst>
                </a:gridCol>
              </a:tblGrid>
              <a:tr h="35060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MATRIZ DE RIESGOS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246892824"/>
                  </a:ext>
                </a:extLst>
              </a:tr>
              <a:tr h="2258179">
                <a:tc>
                  <a:txBody>
                    <a:bodyPr/>
                    <a:lstStyle/>
                    <a:p>
                      <a:pPr marL="0" algn="just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Nombre del proyecto: REDISEÑO DE SOFTWARE PARA EL SISTEMA WEB DE PROCESOS ADMINSITRATIVOS DEL CENTRO DE ATENCIÓN INTEGRAL PARA NIÑOS CON NECESIDADES ESPECIALES (CAINES), C.A., MATURIN ESTADO MONAGAS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723756"/>
                  </a:ext>
                </a:extLst>
              </a:tr>
              <a:tr h="417966">
                <a:tc>
                  <a:txBody>
                    <a:bodyPr/>
                    <a:lstStyle/>
                    <a:p>
                      <a:pPr marL="0" algn="just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Fecha de Inicio: Marzo, 2024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60335"/>
                  </a:ext>
                </a:extLst>
              </a:tr>
              <a:tr h="417966">
                <a:tc>
                  <a:txBody>
                    <a:bodyPr/>
                    <a:lstStyle/>
                    <a:p>
                      <a:pPr marL="0" algn="just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Fecha Final: Febrero, 2025</a:t>
                      </a: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1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44A38F5-8603-C94F-D580-0400E0DD0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244915"/>
              </p:ext>
            </p:extLst>
          </p:nvPr>
        </p:nvGraphicFramePr>
        <p:xfrm>
          <a:off x="0" y="-1"/>
          <a:ext cx="12601574" cy="7060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1373">
                  <a:extLst>
                    <a:ext uri="{9D8B030D-6E8A-4147-A177-3AD203B41FA5}">
                      <a16:colId xmlns:a16="http://schemas.microsoft.com/office/drawing/2014/main" val="4192702736"/>
                    </a:ext>
                  </a:extLst>
                </a:gridCol>
                <a:gridCol w="1513813">
                  <a:extLst>
                    <a:ext uri="{9D8B030D-6E8A-4147-A177-3AD203B41FA5}">
                      <a16:colId xmlns:a16="http://schemas.microsoft.com/office/drawing/2014/main" val="2240847131"/>
                    </a:ext>
                  </a:extLst>
                </a:gridCol>
                <a:gridCol w="1177289">
                  <a:extLst>
                    <a:ext uri="{9D8B030D-6E8A-4147-A177-3AD203B41FA5}">
                      <a16:colId xmlns:a16="http://schemas.microsoft.com/office/drawing/2014/main" val="2763004372"/>
                    </a:ext>
                  </a:extLst>
                </a:gridCol>
                <a:gridCol w="1686969">
                  <a:extLst>
                    <a:ext uri="{9D8B030D-6E8A-4147-A177-3AD203B41FA5}">
                      <a16:colId xmlns:a16="http://schemas.microsoft.com/office/drawing/2014/main" val="2767635066"/>
                    </a:ext>
                  </a:extLst>
                </a:gridCol>
                <a:gridCol w="545279">
                  <a:extLst>
                    <a:ext uri="{9D8B030D-6E8A-4147-A177-3AD203B41FA5}">
                      <a16:colId xmlns:a16="http://schemas.microsoft.com/office/drawing/2014/main" val="26981182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55784241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26482345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04440202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345388471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536043423"/>
                    </a:ext>
                  </a:extLst>
                </a:gridCol>
              </a:tblGrid>
              <a:tr h="1238673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Código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Causa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Evento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Descripción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%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Impacto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Nivel de Riesgo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Objetivo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Estrategia Prevención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Responsable de la acción de respuesta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extLst>
                  <a:ext uri="{0D108BD9-81ED-4DB2-BD59-A6C34878D82A}">
                    <a16:rowId xmlns:a16="http://schemas.microsoft.com/office/drawing/2014/main" val="343454239"/>
                  </a:ext>
                </a:extLst>
              </a:tr>
              <a:tr h="1719345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R1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Cambios en los requisitos del cliente.</a:t>
                      </a: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Retraso en el desarrollo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Se presentan cambios no previstos en los requisitos del cliente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4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Tiempo de entrega del producto final.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 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Análisis del diseño del software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Ajustar las historias de usuarios y los requisitos del cliente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Líder de Proyecto y Analista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extLst>
                  <a:ext uri="{0D108BD9-81ED-4DB2-BD59-A6C34878D82A}">
                    <a16:rowId xmlns:a16="http://schemas.microsoft.com/office/drawing/2014/main" val="1653109937"/>
                  </a:ext>
                </a:extLst>
              </a:tr>
              <a:tr h="1872498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R2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Problemas de compatibilidad con navegadores o dispositivos.</a:t>
                      </a: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Retraso en el desarrollo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El software realizado no se visualiza igual en todos los navegadores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1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Tiempo de entrega del producto final.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 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Desarrollo del Software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Realizar pruebas continuas mientras se realiza la codificación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Programador FrontEnd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extLst>
                  <a:ext uri="{0D108BD9-81ED-4DB2-BD59-A6C34878D82A}">
                    <a16:rowId xmlns:a16="http://schemas.microsoft.com/office/drawing/2014/main" val="1433957650"/>
                  </a:ext>
                </a:extLst>
              </a:tr>
              <a:tr h="218941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R3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Falta de experiencia con la tecnología seleccionada.</a:t>
                      </a: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Retraso en el desarrollo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No se tiene conocimiento suficiente para el desarrollo de módulos específicos del software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4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Calidad del producto.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 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Desarrollo del Software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Entrenamiento adecuado en base al desarrollo del software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Programadores </a:t>
                      </a:r>
                      <a:r>
                        <a:rPr lang="es-ES" sz="1700" b="0" kern="12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Backend</a:t>
                      </a: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 y </a:t>
                      </a:r>
                      <a:r>
                        <a:rPr lang="es-ES" sz="1700" b="0" kern="12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FrontEnd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extLst>
                  <a:ext uri="{0D108BD9-81ED-4DB2-BD59-A6C34878D82A}">
                    <a16:rowId xmlns:a16="http://schemas.microsoft.com/office/drawing/2014/main" val="206207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0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44A38F5-8603-C94F-D580-0400E0DD0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37537"/>
              </p:ext>
            </p:extLst>
          </p:nvPr>
        </p:nvGraphicFramePr>
        <p:xfrm>
          <a:off x="0" y="-1"/>
          <a:ext cx="12601574" cy="73278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1373">
                  <a:extLst>
                    <a:ext uri="{9D8B030D-6E8A-4147-A177-3AD203B41FA5}">
                      <a16:colId xmlns:a16="http://schemas.microsoft.com/office/drawing/2014/main" val="4192702736"/>
                    </a:ext>
                  </a:extLst>
                </a:gridCol>
                <a:gridCol w="1682990">
                  <a:extLst>
                    <a:ext uri="{9D8B030D-6E8A-4147-A177-3AD203B41FA5}">
                      <a16:colId xmlns:a16="http://schemas.microsoft.com/office/drawing/2014/main" val="224084713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63004372"/>
                    </a:ext>
                  </a:extLst>
                </a:gridCol>
                <a:gridCol w="1614961">
                  <a:extLst>
                    <a:ext uri="{9D8B030D-6E8A-4147-A177-3AD203B41FA5}">
                      <a16:colId xmlns:a16="http://schemas.microsoft.com/office/drawing/2014/main" val="2767635066"/>
                    </a:ext>
                  </a:extLst>
                </a:gridCol>
                <a:gridCol w="545279">
                  <a:extLst>
                    <a:ext uri="{9D8B030D-6E8A-4147-A177-3AD203B41FA5}">
                      <a16:colId xmlns:a16="http://schemas.microsoft.com/office/drawing/2014/main" val="26981182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55784241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26482345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4440202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345388471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536043423"/>
                    </a:ext>
                  </a:extLst>
                </a:gridCol>
              </a:tblGrid>
              <a:tr h="116030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Código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Causa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Evento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Descripción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%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Impacto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Nivel de Riesgo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Objetivo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Estrategia Prevención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Responsable de la acción de respuesta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extLst>
                  <a:ext uri="{0D108BD9-81ED-4DB2-BD59-A6C34878D82A}">
                    <a16:rowId xmlns:a16="http://schemas.microsoft.com/office/drawing/2014/main" val="343454239"/>
                  </a:ext>
                </a:extLst>
              </a:tr>
              <a:tr h="19855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R4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Retrasos en la entrega de recursos clave.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Retraso en el proyecto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Se presentan retrasos de acuerdo al cronograma de actividades establecido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Tiempo de entrega del producto final.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Desarrollo del Software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Ajustar el cronograma de actividades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Todo el equipo del proyecto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653109937"/>
                  </a:ext>
                </a:extLst>
              </a:tr>
              <a:tr h="19855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Pérdida de información 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Retraso en el desarrollo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Se pierden los avances del proyecto no guardados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Tiempo de entrega del producto final.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 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Desarrollo del Proyecto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Hacer copias de seguridad periódicas y realizar commits consecutivos en GitHub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Todo el equipo del proyecto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33957650"/>
                  </a:ext>
                </a:extLst>
              </a:tr>
              <a:tr h="20508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R6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Documentación deficiente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Retraso en el proyecto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No se posee una documentación apropiada del sistema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Calidad del producto.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Desarrollo del Proyecto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Ubicar toda la documentación necesaria para el desarrollo del proyecto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Todo el equipo del proyecto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6207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73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44A38F5-8603-C94F-D580-0400E0DD0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492273"/>
              </p:ext>
            </p:extLst>
          </p:nvPr>
        </p:nvGraphicFramePr>
        <p:xfrm>
          <a:off x="1" y="-63501"/>
          <a:ext cx="12601574" cy="38145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1373">
                  <a:extLst>
                    <a:ext uri="{9D8B030D-6E8A-4147-A177-3AD203B41FA5}">
                      <a16:colId xmlns:a16="http://schemas.microsoft.com/office/drawing/2014/main" val="4192702736"/>
                    </a:ext>
                  </a:extLst>
                </a:gridCol>
                <a:gridCol w="1682990">
                  <a:extLst>
                    <a:ext uri="{9D8B030D-6E8A-4147-A177-3AD203B41FA5}">
                      <a16:colId xmlns:a16="http://schemas.microsoft.com/office/drawing/2014/main" val="224084713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63004372"/>
                    </a:ext>
                  </a:extLst>
                </a:gridCol>
                <a:gridCol w="1614961">
                  <a:extLst>
                    <a:ext uri="{9D8B030D-6E8A-4147-A177-3AD203B41FA5}">
                      <a16:colId xmlns:a16="http://schemas.microsoft.com/office/drawing/2014/main" val="2767635066"/>
                    </a:ext>
                  </a:extLst>
                </a:gridCol>
                <a:gridCol w="545279">
                  <a:extLst>
                    <a:ext uri="{9D8B030D-6E8A-4147-A177-3AD203B41FA5}">
                      <a16:colId xmlns:a16="http://schemas.microsoft.com/office/drawing/2014/main" val="26981182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55784241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26482345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4440202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345388471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536043423"/>
                    </a:ext>
                  </a:extLst>
                </a:gridCol>
              </a:tblGrid>
              <a:tr h="1160300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Código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Causa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Evento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Descripción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%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Impacto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Nivel de Riesgo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Objetivo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Estrategia Prevención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Responsable de la acción de respuesta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23166" marR="23166" marT="0" marB="0" anchor="ctr"/>
                </a:tc>
                <a:extLst>
                  <a:ext uri="{0D108BD9-81ED-4DB2-BD59-A6C34878D82A}">
                    <a16:rowId xmlns:a16="http://schemas.microsoft.com/office/drawing/2014/main" val="343454239"/>
                  </a:ext>
                </a:extLst>
              </a:tr>
              <a:tr h="19855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R7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Hardware insuficiente para el desarrollo del proyecto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Retraso en el proyecto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No se tiene el equipo necesario para la ejecución de los programas para el desarrollo del software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Tiempo de entrega del producto final.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 </a:t>
                      </a:r>
                      <a:endParaRPr lang="es-VE" sz="17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7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Desarrollo del Software</a:t>
                      </a:r>
                      <a:endParaRPr lang="es-VE" sz="17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Asegurarse de poseer los equipos en buen estado para el desarrollo del proyecto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17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Todo el equipo del proyecto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65310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1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D3AF5F-A1D7-F5F6-B063-BC98731E8426}"/>
              </a:ext>
            </a:extLst>
          </p:cNvPr>
          <p:cNvSpPr txBox="1"/>
          <p:nvPr/>
        </p:nvSpPr>
        <p:spPr>
          <a:xfrm>
            <a:off x="1332235" y="2507957"/>
            <a:ext cx="9145016" cy="3345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1000"/>
              </a:spcAft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El plan de pruebas estará acorde con las normas ISO 29119 y tiene como objetivo principal asegurar la calidad y funcionalidad del rediseño, garantizando que cumpla con los requisitos establecidos y las expectativas de los usuarios finales, pues se abarcarán diferentes aspectos, haciendo énfasis en la usabilidad.</a:t>
            </a:r>
            <a:endParaRPr lang="es-V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377570-FF0A-41A4-4C31-8AF1DDE316E8}"/>
              </a:ext>
            </a:extLst>
          </p:cNvPr>
          <p:cNvSpPr txBox="1"/>
          <p:nvPr/>
        </p:nvSpPr>
        <p:spPr>
          <a:xfrm>
            <a:off x="3564483" y="1923182"/>
            <a:ext cx="41944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PLAN DE PRUEBAS</a:t>
            </a:r>
          </a:p>
        </p:txBody>
      </p:sp>
    </p:spTree>
    <p:extLst>
      <p:ext uri="{BB962C8B-B14F-4D97-AF65-F5344CB8AC3E}">
        <p14:creationId xmlns:p14="http://schemas.microsoft.com/office/powerpoint/2010/main" val="356008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D3AF5F-A1D7-F5F6-B063-BC98731E8426}"/>
              </a:ext>
            </a:extLst>
          </p:cNvPr>
          <p:cNvSpPr txBox="1"/>
          <p:nvPr/>
        </p:nvSpPr>
        <p:spPr>
          <a:xfrm>
            <a:off x="460375" y="2638965"/>
            <a:ext cx="496855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spcAft>
                <a:spcPts val="1000"/>
              </a:spcAft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En el contexto de las pruebas para el proyecto de rediseño del software, se busca validar la usabilidad y funcionalidad del sistema asegurando su adecuada integración con el ambiente de producción.</a:t>
            </a:r>
            <a:endParaRPr lang="es-V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377570-FF0A-41A4-4C31-8AF1DDE316E8}"/>
              </a:ext>
            </a:extLst>
          </p:cNvPr>
          <p:cNvSpPr txBox="1"/>
          <p:nvPr/>
        </p:nvSpPr>
        <p:spPr>
          <a:xfrm>
            <a:off x="6660827" y="1901735"/>
            <a:ext cx="41944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MODULOS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E924122-90B9-0EA8-5815-C68CF8BDC9DA}"/>
              </a:ext>
            </a:extLst>
          </p:cNvPr>
          <p:cNvSpPr txBox="1"/>
          <p:nvPr/>
        </p:nvSpPr>
        <p:spPr>
          <a:xfrm>
            <a:off x="6300787" y="2490480"/>
            <a:ext cx="6041067" cy="4529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Gestión de representantes</a:t>
            </a:r>
            <a:endParaRPr lang="es-V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Gestión de niños</a:t>
            </a:r>
            <a:endParaRPr lang="es-V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Gestión de horarios</a:t>
            </a:r>
            <a:endParaRPr lang="es-V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Gestión de especialistas</a:t>
            </a:r>
            <a:endParaRPr lang="es-V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Gestión de facturas</a:t>
            </a:r>
            <a:endParaRPr lang="es-V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Gestión de citas</a:t>
            </a:r>
            <a:endParaRPr lang="es-V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lphaLcParenR"/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Gestión de usuarios</a:t>
            </a:r>
            <a:endParaRPr lang="es-V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457200" indent="-45720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s-V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48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B156AAE-476D-4BA2-8EAE-48D01C37D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45824"/>
              </p:ext>
            </p:extLst>
          </p:nvPr>
        </p:nvGraphicFramePr>
        <p:xfrm>
          <a:off x="625960" y="2213818"/>
          <a:ext cx="11963973" cy="42818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72572">
                  <a:extLst>
                    <a:ext uri="{9D8B030D-6E8A-4147-A177-3AD203B41FA5}">
                      <a16:colId xmlns:a16="http://schemas.microsoft.com/office/drawing/2014/main" val="1216567119"/>
                    </a:ext>
                  </a:extLst>
                </a:gridCol>
                <a:gridCol w="6491401">
                  <a:extLst>
                    <a:ext uri="{9D8B030D-6E8A-4147-A177-3AD203B41FA5}">
                      <a16:colId xmlns:a16="http://schemas.microsoft.com/office/drawing/2014/main" val="76461775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Tutor Técnico y Tutor Metodológico</a:t>
                      </a:r>
                      <a:endParaRPr lang="es-VE" sz="28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Aprobación de las actividades del plan de prueba, cronograma de actividades y entregables.</a:t>
                      </a:r>
                      <a:endParaRPr lang="es-VE" sz="28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3685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Equipo del Proyecto</a:t>
                      </a:r>
                      <a:endParaRPr lang="es-VE" sz="28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8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Creación de las actividades del plan de pruebas y el cronograma de actividades más la generación de entregables.</a:t>
                      </a:r>
                      <a:endParaRPr lang="es-VE" sz="28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659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8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Cliente o Empresa</a:t>
                      </a:r>
                      <a:endParaRPr lang="es-VE" sz="2800" b="0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8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Confirmación para las pruebas de interfaz de usuario.</a:t>
                      </a:r>
                      <a:endParaRPr lang="es-VE" sz="28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617563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3564483" y="1528512"/>
            <a:ext cx="5112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PARTES INTERESADAS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59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3420467" y="1598802"/>
            <a:ext cx="5112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TIPO DE PRUEBAS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C4ED18-2DE2-9E1D-915C-429A6EA8A5C4}"/>
              </a:ext>
            </a:extLst>
          </p:cNvPr>
          <p:cNvSpPr txBox="1"/>
          <p:nvPr/>
        </p:nvSpPr>
        <p:spPr>
          <a:xfrm>
            <a:off x="2244546" y="2449351"/>
            <a:ext cx="7752442" cy="4272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lphaLcParenR"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 PIU: Prueba de Interfaz de Usuario.</a:t>
            </a:r>
            <a:endParaRPr lang="es-V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lphaLcParenR"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 PSCA: Prueba de Seguridad y Control de Acceso.</a:t>
            </a:r>
            <a:endParaRPr lang="es-V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lphaLcParenR"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 PIBD: Prueba de Integridad de la Base de Datos.</a:t>
            </a:r>
            <a:endParaRPr lang="es-V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lphaLcParenR"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 PDF: Prueba de Funcionalidad.</a:t>
            </a:r>
            <a:endParaRPr lang="es-V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87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Flecha a la derecha con muesca"/>
          <p:cNvSpPr/>
          <p:nvPr/>
        </p:nvSpPr>
        <p:spPr>
          <a:xfrm>
            <a:off x="24390" y="93610"/>
            <a:ext cx="7644549" cy="1296144"/>
          </a:xfrm>
          <a:prstGeom prst="notchedRightArrow">
            <a:avLst/>
          </a:prstGeom>
          <a:solidFill>
            <a:schemeClr val="bg1"/>
          </a:solidFill>
          <a:ln w="57150">
            <a:solidFill>
              <a:srgbClr val="66CC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Descripción del Problema</a:t>
            </a:r>
            <a:endParaRPr lang="es-VE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602703" y="6094628"/>
            <a:ext cx="3905996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348304672"/>
              </p:ext>
            </p:extLst>
          </p:nvPr>
        </p:nvGraphicFramePr>
        <p:xfrm>
          <a:off x="-179933" y="1417330"/>
          <a:ext cx="12781508" cy="4905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5619087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8371" y="1410413"/>
            <a:ext cx="57897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TÉCNICAS DE DISEÑO DE PRUEBA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C4ED18-2DE2-9E1D-915C-429A6EA8A5C4}"/>
              </a:ext>
            </a:extLst>
          </p:cNvPr>
          <p:cNvSpPr txBox="1"/>
          <p:nvPr/>
        </p:nvSpPr>
        <p:spPr>
          <a:xfrm>
            <a:off x="289351" y="2245092"/>
            <a:ext cx="5282640" cy="4533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 Pruebas de casos de uso.</a:t>
            </a:r>
            <a:endParaRPr lang="es-V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 Verificación de los requisitos en el Documento de Especificación de Requisitos (ERS).</a:t>
            </a:r>
            <a:endParaRPr lang="es-V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lphaLcParenR"/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 Aceptación por parte del cliente.</a:t>
            </a:r>
            <a:endParaRPr lang="es-V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D1CC16-8F14-0443-3E85-D2DAE7DCF7C9}"/>
              </a:ext>
            </a:extLst>
          </p:cNvPr>
          <p:cNvSpPr txBox="1"/>
          <p:nvPr/>
        </p:nvSpPr>
        <p:spPr>
          <a:xfrm>
            <a:off x="6444802" y="1354208"/>
            <a:ext cx="54986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CRITERIOS DE FINALIZACIÓN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68A2B3-C211-9D46-1994-B2B569AEF5D7}"/>
              </a:ext>
            </a:extLst>
          </p:cNvPr>
          <p:cNvSpPr txBox="1"/>
          <p:nvPr/>
        </p:nvSpPr>
        <p:spPr>
          <a:xfrm>
            <a:off x="6444803" y="2197169"/>
            <a:ext cx="5498665" cy="4533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1000"/>
              </a:spcAft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Todas las pruebas realizadas deben alcanzar una cobertura de requisitos de, por lo menos, el 80% y todos los procedimientos de pruebas deben ejecutarse sin fallas de gravedad.</a:t>
            </a:r>
            <a:endParaRPr lang="es-V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E3A3FD-96E5-D539-BF50-C6116E7A78A2}"/>
              </a:ext>
            </a:extLst>
          </p:cNvPr>
          <p:cNvCxnSpPr/>
          <p:nvPr/>
        </p:nvCxnSpPr>
        <p:spPr>
          <a:xfrm>
            <a:off x="6012755" y="1565746"/>
            <a:ext cx="0" cy="52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4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988419" y="1606326"/>
            <a:ext cx="70208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MÉTRICAS DEL PLAN DE PRUEBAS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D8AFDA9-7EEA-CDD3-9835-DA64181F26A2}"/>
                  </a:ext>
                </a:extLst>
              </p:cNvPr>
              <p:cNvSpPr txBox="1"/>
              <p:nvPr/>
            </p:nvSpPr>
            <p:spPr>
              <a:xfrm>
                <a:off x="7790652" y="3097422"/>
                <a:ext cx="2837280" cy="1781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s-ES" sz="36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VE" sz="3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𝐂𝐏</m:t>
                          </m:r>
                        </m:num>
                        <m:den>
                          <m:r>
                            <a:rPr lang="es-ES" sz="36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𝐂𝐓𝐏</m:t>
                          </m:r>
                        </m:den>
                      </m:f>
                    </m:oMath>
                  </m:oMathPara>
                </a14:m>
                <a:endParaRPr lang="es-VE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D8AFDA9-7EEA-CDD3-9835-DA64181F2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652" y="3097422"/>
                <a:ext cx="2837280" cy="1781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>
            <a:extLst>
              <a:ext uri="{FF2B5EF4-FFF2-40B4-BE49-F238E27FC236}">
                <a16:creationId xmlns:a16="http://schemas.microsoft.com/office/drawing/2014/main" id="{25DBD3AD-E38D-6255-0AF2-67FFFADEF685}"/>
              </a:ext>
            </a:extLst>
          </p:cNvPr>
          <p:cNvSpPr txBox="1"/>
          <p:nvPr/>
        </p:nvSpPr>
        <p:spPr>
          <a:xfrm>
            <a:off x="828098" y="2861890"/>
            <a:ext cx="6313714" cy="2855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indica la cobertura de las pruebas</a:t>
            </a:r>
            <a:endParaRPr lang="es-V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 indica las pruebas realizadas</a:t>
            </a:r>
            <a:endParaRPr lang="es-V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CTP indica la cantidad total de pruebas</a:t>
            </a:r>
            <a:endParaRPr lang="es-V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BB06599-70F2-8AF0-58AA-212507E90D2C}"/>
                  </a:ext>
                </a:extLst>
              </p:cNvPr>
              <p:cNvSpPr txBox="1"/>
              <p:nvPr/>
            </p:nvSpPr>
            <p:spPr>
              <a:xfrm>
                <a:off x="10040706" y="5009118"/>
                <a:ext cx="2340173" cy="2010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𝑫𝒐𝒏𝒅𝒆</m:t>
                      </m:r>
                      <m:r>
                        <a:rPr lang="es-ES" sz="36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ES" sz="36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s-ES" sz="36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ES" sz="36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ES" sz="36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36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s-VE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BB06599-70F2-8AF0-58AA-212507E90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706" y="5009118"/>
                <a:ext cx="2340173" cy="2010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1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1908299" y="1649987"/>
            <a:ext cx="83529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ACTIVIDADES DEL PLAN DE PRUEBAS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B722C5-D26B-F413-B320-91D83D33809B}"/>
              </a:ext>
            </a:extLst>
          </p:cNvPr>
          <p:cNvSpPr txBox="1"/>
          <p:nvPr/>
        </p:nvSpPr>
        <p:spPr>
          <a:xfrm>
            <a:off x="3276451" y="2311187"/>
            <a:ext cx="6852461" cy="4532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Planificación de Pruebas 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Diseño de Casos de Prueba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Preparación del Entorno de Pruebas 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Ejecución de Pruebas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Registro y Seguimiento de Defectos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Informe de Resultados</a:t>
            </a:r>
            <a:endParaRPr lang="es-V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636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I: PLANIFICACIÓN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1908299" y="1628508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MATRIZ “RACI”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ABD5522-9FDB-5C4B-AABD-7A219616B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50242"/>
              </p:ext>
            </p:extLst>
          </p:nvPr>
        </p:nvGraphicFramePr>
        <p:xfrm>
          <a:off x="-11800" y="2244672"/>
          <a:ext cx="9840981" cy="41456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1085">
                  <a:extLst>
                    <a:ext uri="{9D8B030D-6E8A-4147-A177-3AD203B41FA5}">
                      <a16:colId xmlns:a16="http://schemas.microsoft.com/office/drawing/2014/main" val="262477395"/>
                    </a:ext>
                  </a:extLst>
                </a:gridCol>
                <a:gridCol w="1053316">
                  <a:extLst>
                    <a:ext uri="{9D8B030D-6E8A-4147-A177-3AD203B41FA5}">
                      <a16:colId xmlns:a16="http://schemas.microsoft.com/office/drawing/2014/main" val="743732990"/>
                    </a:ext>
                  </a:extLst>
                </a:gridCol>
                <a:gridCol w="1053316">
                  <a:extLst>
                    <a:ext uri="{9D8B030D-6E8A-4147-A177-3AD203B41FA5}">
                      <a16:colId xmlns:a16="http://schemas.microsoft.com/office/drawing/2014/main" val="2049635599"/>
                    </a:ext>
                  </a:extLst>
                </a:gridCol>
                <a:gridCol w="1053316">
                  <a:extLst>
                    <a:ext uri="{9D8B030D-6E8A-4147-A177-3AD203B41FA5}">
                      <a16:colId xmlns:a16="http://schemas.microsoft.com/office/drawing/2014/main" val="2584492800"/>
                    </a:ext>
                  </a:extLst>
                </a:gridCol>
                <a:gridCol w="1053316">
                  <a:extLst>
                    <a:ext uri="{9D8B030D-6E8A-4147-A177-3AD203B41FA5}">
                      <a16:colId xmlns:a16="http://schemas.microsoft.com/office/drawing/2014/main" val="2408837012"/>
                    </a:ext>
                  </a:extLst>
                </a:gridCol>
                <a:gridCol w="1053316">
                  <a:extLst>
                    <a:ext uri="{9D8B030D-6E8A-4147-A177-3AD203B41FA5}">
                      <a16:colId xmlns:a16="http://schemas.microsoft.com/office/drawing/2014/main" val="131673687"/>
                    </a:ext>
                  </a:extLst>
                </a:gridCol>
                <a:gridCol w="1053316">
                  <a:extLst>
                    <a:ext uri="{9D8B030D-6E8A-4147-A177-3AD203B41FA5}">
                      <a16:colId xmlns:a16="http://schemas.microsoft.com/office/drawing/2014/main" val="1566358073"/>
                    </a:ext>
                  </a:extLst>
                </a:gridCol>
              </a:tblGrid>
              <a:tr h="457197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Rol / Actividad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6988197"/>
                  </a:ext>
                </a:extLst>
              </a:tr>
              <a:tr h="1615608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Programador </a:t>
                      </a:r>
                      <a:r>
                        <a:rPr lang="es-VE" sz="2400" b="0" kern="12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Backend</a:t>
                      </a: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951145"/>
                  </a:ext>
                </a:extLst>
              </a:tr>
              <a:tr h="1615608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Programador </a:t>
                      </a:r>
                      <a:r>
                        <a:rPr lang="es-VE" sz="2400" b="0" kern="12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FrontEnd</a:t>
                      </a:r>
                      <a:endParaRPr lang="es-VE" sz="240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Rounded MT Bold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139332"/>
                  </a:ext>
                </a:extLst>
              </a:tr>
              <a:tr h="457197"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6799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VE" sz="2400" b="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itchFamily="34" charset="0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44450" marR="4445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03165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767A6CE-2D2F-BF3E-099C-1B406E517952}"/>
              </a:ext>
            </a:extLst>
          </p:cNvPr>
          <p:cNvSpPr txBox="1"/>
          <p:nvPr/>
        </p:nvSpPr>
        <p:spPr>
          <a:xfrm>
            <a:off x="9829181" y="3005906"/>
            <a:ext cx="2906640" cy="1948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R: Responsable</a:t>
            </a:r>
          </a:p>
          <a:p>
            <a:pPr lvl="0" algn="just">
              <a:lnSpc>
                <a:spcPct val="150000"/>
              </a:lnSpc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A: Apoyo</a:t>
            </a:r>
          </a:p>
          <a:p>
            <a:pPr lvl="0" algn="just">
              <a:lnSpc>
                <a:spcPct val="150000"/>
              </a:lnSpc>
            </a:pP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I: Involucrado</a:t>
            </a:r>
            <a:endParaRPr lang="es-V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72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950505" y="141135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MODELADO DE BASE DE DATOS</a:t>
            </a:r>
          </a:p>
        </p:txBody>
      </p:sp>
      <p:pic>
        <p:nvPicPr>
          <p:cNvPr id="11" name="Imagen 10" descr="Diagrama, Esquemático&#10;&#10;Descripción generada automáticamente">
            <a:extLst>
              <a:ext uri="{FF2B5EF4-FFF2-40B4-BE49-F238E27FC236}">
                <a16:creationId xmlns:a16="http://schemas.microsoft.com/office/drawing/2014/main" id="{1CD48B89-95FD-1416-23B8-18E909A3F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31" y="2003488"/>
            <a:ext cx="9393312" cy="490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2" y="143329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B2986D3-3392-74E5-25FC-980625FB2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236" y="2702324"/>
            <a:ext cx="5620344" cy="4059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C70C904-D363-2BF8-1B00-0CD55262CEC4}"/>
              </a:ext>
            </a:extLst>
          </p:cNvPr>
          <p:cNvSpPr txBox="1"/>
          <p:nvPr/>
        </p:nvSpPr>
        <p:spPr>
          <a:xfrm>
            <a:off x="2790353" y="2004515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Página Principal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04F7AB6-E080-2819-D92D-35CC4AE7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895" y="2702324"/>
            <a:ext cx="5674720" cy="40598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401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3" y="1400925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BC56F0-DAEC-0D29-CEFD-5F9C9B1AD6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578" y="2573859"/>
            <a:ext cx="5722317" cy="4059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52CB7E1-0331-051F-3A43-2FEAA9657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27" y="2573859"/>
            <a:ext cx="5715717" cy="405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0D484F5-DE0F-8C3E-2569-F7A6AEF03AF0}"/>
              </a:ext>
            </a:extLst>
          </p:cNvPr>
          <p:cNvSpPr txBox="1"/>
          <p:nvPr/>
        </p:nvSpPr>
        <p:spPr>
          <a:xfrm>
            <a:off x="2790353" y="2016140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204570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2" y="143329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70C904-D363-2BF8-1B00-0CD55262CEC4}"/>
              </a:ext>
            </a:extLst>
          </p:cNvPr>
          <p:cNvSpPr txBox="1"/>
          <p:nvPr/>
        </p:nvSpPr>
        <p:spPr>
          <a:xfrm>
            <a:off x="2790353" y="2004515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Registro de Usuario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0C9A96-96E4-FCE6-3DC0-D22C3AAE3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802" y="2524258"/>
            <a:ext cx="5747254" cy="4086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DE46B1-4335-8A5D-4346-E9E04012C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617" y="2548870"/>
            <a:ext cx="5747254" cy="4086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49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2" y="143329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70C904-D363-2BF8-1B00-0CD55262CEC4}"/>
              </a:ext>
            </a:extLst>
          </p:cNvPr>
          <p:cNvSpPr txBox="1"/>
          <p:nvPr/>
        </p:nvSpPr>
        <p:spPr>
          <a:xfrm>
            <a:off x="2790353" y="2004515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Menú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275C79-BAB7-F2DE-41BE-5DC02621B9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75" y="2617799"/>
            <a:ext cx="5616624" cy="39950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5FD0DA-67C1-A7BB-B679-B94DFDF8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145" y="2621476"/>
            <a:ext cx="5572903" cy="39724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304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2" y="143329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70C904-D363-2BF8-1B00-0CD55262CEC4}"/>
              </a:ext>
            </a:extLst>
          </p:cNvPr>
          <p:cNvSpPr txBox="1"/>
          <p:nvPr/>
        </p:nvSpPr>
        <p:spPr>
          <a:xfrm>
            <a:off x="2790353" y="2004515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Registro de Niños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6937C9-3D96-E093-EAB6-7BEA205390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701" y="2679130"/>
            <a:ext cx="5645063" cy="40083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35CD302-411F-4BE6-E7BA-954898155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12" y="2679131"/>
            <a:ext cx="5636757" cy="4008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40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778694280"/>
              </p:ext>
            </p:extLst>
          </p:nvPr>
        </p:nvGraphicFramePr>
        <p:xfrm>
          <a:off x="396131" y="1493738"/>
          <a:ext cx="11761476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4 Flecha a la derecha con muesca"/>
          <p:cNvSpPr/>
          <p:nvPr/>
        </p:nvSpPr>
        <p:spPr>
          <a:xfrm>
            <a:off x="24391" y="93610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Estudio de Factibilidad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33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2" y="143329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70C904-D363-2BF8-1B00-0CD55262CEC4}"/>
              </a:ext>
            </a:extLst>
          </p:cNvPr>
          <p:cNvSpPr txBox="1"/>
          <p:nvPr/>
        </p:nvSpPr>
        <p:spPr>
          <a:xfrm>
            <a:off x="2790353" y="2004515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Agregar Niños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6FE5FE1-BA0B-9A8E-EE7D-E04D03284B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135" y="2678310"/>
            <a:ext cx="5762441" cy="4111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5DCD1AD-18DD-F472-F7C9-27BC90CE91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165" y="2678310"/>
            <a:ext cx="5714276" cy="40731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03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2" y="143329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70C904-D363-2BF8-1B00-0CD55262CEC4}"/>
              </a:ext>
            </a:extLst>
          </p:cNvPr>
          <p:cNvSpPr txBox="1"/>
          <p:nvPr/>
        </p:nvSpPr>
        <p:spPr>
          <a:xfrm>
            <a:off x="2790353" y="2004515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Horarios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86E295A-BC24-C8AF-E991-3C27B6DAED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75" y="2633460"/>
            <a:ext cx="5607927" cy="3963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E91548B-1869-661D-412C-062A1FA6E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274" y="2633460"/>
            <a:ext cx="5572615" cy="3963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40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2" y="143329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70C904-D363-2BF8-1B00-0CD55262CEC4}"/>
              </a:ext>
            </a:extLst>
          </p:cNvPr>
          <p:cNvSpPr txBox="1"/>
          <p:nvPr/>
        </p:nvSpPr>
        <p:spPr>
          <a:xfrm>
            <a:off x="2790353" y="2004515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Agregar Terapia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25B0E5-23AF-6B7B-EBAE-B73F34F471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975" y="2598556"/>
            <a:ext cx="5711991" cy="4033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F1C7BA-E1F0-D2BE-DCEF-35840A78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45" y="2598556"/>
            <a:ext cx="5673053" cy="4033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921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2" y="143329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70C904-D363-2BF8-1B00-0CD55262CEC4}"/>
              </a:ext>
            </a:extLst>
          </p:cNvPr>
          <p:cNvSpPr txBox="1"/>
          <p:nvPr/>
        </p:nvSpPr>
        <p:spPr>
          <a:xfrm>
            <a:off x="2790353" y="2004515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Agendar Citas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F41E68-49D3-5185-CE50-DF40BB4FC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34" y="2576951"/>
            <a:ext cx="5720648" cy="4055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F1410B0-D0CB-AB3B-B5EF-977AE04C4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494" y="2576951"/>
            <a:ext cx="5720649" cy="4075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8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2" y="143329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70C904-D363-2BF8-1B00-0CD55262CEC4}"/>
              </a:ext>
            </a:extLst>
          </p:cNvPr>
          <p:cNvSpPr txBox="1"/>
          <p:nvPr/>
        </p:nvSpPr>
        <p:spPr>
          <a:xfrm>
            <a:off x="2790353" y="2004515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Cita aprobada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A66F5E-2748-3B1A-0084-B7A08AE6C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423" y="2589290"/>
            <a:ext cx="5717913" cy="4090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C737AD3-73F4-6CFF-7B99-ED8F32D5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920" y="2589290"/>
            <a:ext cx="5759232" cy="4090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70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2" y="143329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70C904-D363-2BF8-1B00-0CD55262CEC4}"/>
              </a:ext>
            </a:extLst>
          </p:cNvPr>
          <p:cNvSpPr txBox="1"/>
          <p:nvPr/>
        </p:nvSpPr>
        <p:spPr>
          <a:xfrm>
            <a:off x="2790353" y="2004515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Crear Factura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BDF1D6-655A-B02B-CEB1-962F9F04E8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689" y="2721513"/>
            <a:ext cx="5738462" cy="4073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E82C9FA-B175-960C-92A3-1735A5AB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906" y="2721513"/>
            <a:ext cx="5746288" cy="40736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70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790352" y="1433292"/>
            <a:ext cx="702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PANTALLAS ABSTRACTAS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70C904-D363-2BF8-1B00-0CD55262CEC4}"/>
              </a:ext>
            </a:extLst>
          </p:cNvPr>
          <p:cNvSpPr txBox="1"/>
          <p:nvPr/>
        </p:nvSpPr>
        <p:spPr>
          <a:xfrm>
            <a:off x="2790351" y="2016834"/>
            <a:ext cx="702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Facturas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C3B0B8-EC26-5557-ABFB-889122A3C7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4829" r="5634" b="22478"/>
          <a:stretch/>
        </p:blipFill>
        <p:spPr bwMode="auto">
          <a:xfrm>
            <a:off x="1075984" y="2644471"/>
            <a:ext cx="4877569" cy="3923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9166A2-82C4-2BAF-DD3E-674725EF7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27" y="2644471"/>
            <a:ext cx="5518774" cy="39232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837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56197E-B0B8-0F8C-FF33-C42860893D70}"/>
              </a:ext>
            </a:extLst>
          </p:cNvPr>
          <p:cNvSpPr txBox="1"/>
          <p:nvPr/>
        </p:nvSpPr>
        <p:spPr>
          <a:xfrm>
            <a:off x="2255609" y="1410475"/>
            <a:ext cx="818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ESTÁNDARES DE CALIDAD A APLICAR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1504F3-A14D-2799-A94E-0F5EE41D26AD}"/>
              </a:ext>
            </a:extLst>
          </p:cNvPr>
          <p:cNvSpPr txBox="1"/>
          <p:nvPr/>
        </p:nvSpPr>
        <p:spPr>
          <a:xfrm>
            <a:off x="2094085" y="2369220"/>
            <a:ext cx="8068369" cy="2177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VE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Norma ISO 0126: </a:t>
            </a:r>
            <a:r>
              <a:rPr lang="es-ES" sz="2400" b="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ea typeface="+mn-ea"/>
                <a:cs typeface="+mn-cs"/>
              </a:rPr>
              <a:t>Es un estándar internacional utilizado para evaluar puntos claves que deben considerarse en lo que respecta al análisis de la calidad del software: funcionalidad, fiabilidad, usabilidad, eficiencia, mantenibilidad y portabilidad.</a:t>
            </a:r>
            <a:endParaRPr lang="es-VE" sz="24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11" name="Rectángulo: una sola esquina cortada 10">
            <a:extLst>
              <a:ext uri="{FF2B5EF4-FFF2-40B4-BE49-F238E27FC236}">
                <a16:creationId xmlns:a16="http://schemas.microsoft.com/office/drawing/2014/main" id="{4A66D5F0-AF7F-7AE1-ED6F-FA54F87025BC}"/>
              </a:ext>
            </a:extLst>
          </p:cNvPr>
          <p:cNvSpPr/>
          <p:nvPr/>
        </p:nvSpPr>
        <p:spPr>
          <a:xfrm>
            <a:off x="281602" y="4919555"/>
            <a:ext cx="1935445" cy="1334156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500" dirty="0">
                <a:ln w="3175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FUNCIONALIDAD</a:t>
            </a:r>
            <a:endParaRPr lang="es-ES" sz="1500" dirty="0">
              <a:ln w="3175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Rectángulo: una sola esquina cortada 20">
            <a:extLst>
              <a:ext uri="{FF2B5EF4-FFF2-40B4-BE49-F238E27FC236}">
                <a16:creationId xmlns:a16="http://schemas.microsoft.com/office/drawing/2014/main" id="{3258EFF1-7D97-028A-B25F-3C208A2A7C5D}"/>
              </a:ext>
            </a:extLst>
          </p:cNvPr>
          <p:cNvSpPr/>
          <p:nvPr/>
        </p:nvSpPr>
        <p:spPr>
          <a:xfrm>
            <a:off x="2324877" y="4919555"/>
            <a:ext cx="1935445" cy="1334156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500" dirty="0">
                <a:ln w="3175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FIABILIDAD</a:t>
            </a:r>
            <a:endParaRPr lang="es-ES" sz="1500" dirty="0">
              <a:ln w="3175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Rectángulo: una sola esquina cortada 21">
            <a:extLst>
              <a:ext uri="{FF2B5EF4-FFF2-40B4-BE49-F238E27FC236}">
                <a16:creationId xmlns:a16="http://schemas.microsoft.com/office/drawing/2014/main" id="{B78F8128-F8B5-9872-EB7D-072F02909C76}"/>
              </a:ext>
            </a:extLst>
          </p:cNvPr>
          <p:cNvSpPr/>
          <p:nvPr/>
        </p:nvSpPr>
        <p:spPr>
          <a:xfrm>
            <a:off x="4368152" y="4919555"/>
            <a:ext cx="1870933" cy="1334156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500" dirty="0">
                <a:ln w="3175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USABILIDAD</a:t>
            </a:r>
            <a:endParaRPr lang="es-ES" sz="1500" dirty="0">
              <a:ln w="3175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E6308A72-0D4C-E236-3753-B51A339CCB88}"/>
              </a:ext>
            </a:extLst>
          </p:cNvPr>
          <p:cNvSpPr/>
          <p:nvPr/>
        </p:nvSpPr>
        <p:spPr>
          <a:xfrm>
            <a:off x="6346915" y="4919555"/>
            <a:ext cx="1860702" cy="1334156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500" dirty="0">
                <a:ln w="3175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EFICIENCIA</a:t>
            </a:r>
            <a:endParaRPr lang="es-ES" sz="1500" dirty="0">
              <a:ln w="3175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8CB317FD-8C27-E8CE-42F7-671AE00FFC97}"/>
              </a:ext>
            </a:extLst>
          </p:cNvPr>
          <p:cNvSpPr/>
          <p:nvPr/>
        </p:nvSpPr>
        <p:spPr>
          <a:xfrm>
            <a:off x="8311845" y="4919555"/>
            <a:ext cx="1970217" cy="1334156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500" dirty="0">
                <a:ln w="3175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MANTENIBILIDAD</a:t>
            </a:r>
            <a:endParaRPr lang="es-ES" sz="1500" dirty="0">
              <a:ln w="3175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Rectángulo: una sola esquina cortada 26">
            <a:extLst>
              <a:ext uri="{FF2B5EF4-FFF2-40B4-BE49-F238E27FC236}">
                <a16:creationId xmlns:a16="http://schemas.microsoft.com/office/drawing/2014/main" id="{EAF7CA5D-CA63-1B0A-BC58-1B6450F2B42A}"/>
              </a:ext>
            </a:extLst>
          </p:cNvPr>
          <p:cNvSpPr/>
          <p:nvPr/>
        </p:nvSpPr>
        <p:spPr>
          <a:xfrm>
            <a:off x="10386037" y="4919555"/>
            <a:ext cx="1878903" cy="1334156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500" dirty="0">
                <a:ln w="3175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PORTABILIDAD</a:t>
            </a:r>
            <a:endParaRPr lang="es-ES" sz="1500" dirty="0">
              <a:ln w="3175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1504F3-A14D-2799-A94E-0F5EE41D26AD}"/>
              </a:ext>
            </a:extLst>
          </p:cNvPr>
          <p:cNvSpPr txBox="1"/>
          <p:nvPr/>
        </p:nvSpPr>
        <p:spPr>
          <a:xfrm>
            <a:off x="1260227" y="2369220"/>
            <a:ext cx="10369152" cy="468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VE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Norma ISO 25010: </a:t>
            </a:r>
            <a:r>
              <a:rPr lang="es-ES" sz="2400" b="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ea typeface="+mn-ea"/>
                <a:cs typeface="+mn-cs"/>
              </a:rPr>
              <a:t>Es un estándar que establece un modelo de calidad del software y proporciona un marco de referencia que permite evaluar y mejorar los sistemas de software, asegurando que cumplan con los requisitos y satisfagan las necesidades de los usuarios finales.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Esta guía para la evaluación proporciona un marco de referencia y metodología para medir y evaluar el grado en que un sistema de software cumple con estos criterios de calidad.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s-E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s-VE" sz="24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FCAD6EE-6EBE-097A-9F60-E2CEB6708DFC}"/>
              </a:ext>
            </a:extLst>
          </p:cNvPr>
          <p:cNvSpPr txBox="1"/>
          <p:nvPr/>
        </p:nvSpPr>
        <p:spPr>
          <a:xfrm>
            <a:off x="2255609" y="1410475"/>
            <a:ext cx="818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ESTÁNDARES DE CALIDAD A APLICAR</a:t>
            </a:r>
          </a:p>
        </p:txBody>
      </p:sp>
    </p:spTree>
    <p:extLst>
      <p:ext uri="{BB962C8B-B14F-4D97-AF65-F5344CB8AC3E}">
        <p14:creationId xmlns:p14="http://schemas.microsoft.com/office/powerpoint/2010/main" val="302050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46DF47-75AB-2101-3DB8-B68BA55AB4EF}"/>
              </a:ext>
            </a:extLst>
          </p:cNvPr>
          <p:cNvSpPr txBox="1"/>
          <p:nvPr/>
        </p:nvSpPr>
        <p:spPr>
          <a:xfrm>
            <a:off x="2255609" y="1410475"/>
            <a:ext cx="818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ESTÁNDARES DE CALIDAD A APLICAR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24F61B-507C-6F07-4704-6880544AB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18" y="2151205"/>
            <a:ext cx="7789594" cy="45872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91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4 Flecha a la derecha con muesca"/>
          <p:cNvSpPr/>
          <p:nvPr/>
        </p:nvSpPr>
        <p:spPr>
          <a:xfrm>
            <a:off x="24391" y="93610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Línea de Investigación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22585024"/>
              </p:ext>
            </p:extLst>
          </p:nvPr>
        </p:nvGraphicFramePr>
        <p:xfrm>
          <a:off x="180107" y="709612"/>
          <a:ext cx="11593288" cy="560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dondear rectángulo de esquina diagonal 2"/>
          <p:cNvSpPr/>
          <p:nvPr/>
        </p:nvSpPr>
        <p:spPr>
          <a:xfrm>
            <a:off x="3132435" y="4518074"/>
            <a:ext cx="8640960" cy="1576214"/>
          </a:xfrm>
          <a:prstGeom prst="round2Diag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2000" dirty="0">
                <a:latin typeface="Arial Rounded MT Bold" panose="020F0704030504030204" pitchFamily="34" charset="0"/>
              </a:rPr>
              <a:t>El campo de investigación de este proyecto se sitúa dentro de las líneas actuales en el campo de las tecnologías de la Información y la industria de producción de software, específicamente en la fase de desarrollo.</a:t>
            </a:r>
            <a:endParaRPr lang="es-VE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4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46DF47-75AB-2101-3DB8-B68BA55AB4EF}"/>
              </a:ext>
            </a:extLst>
          </p:cNvPr>
          <p:cNvSpPr txBox="1"/>
          <p:nvPr/>
        </p:nvSpPr>
        <p:spPr>
          <a:xfrm>
            <a:off x="2255609" y="1410475"/>
            <a:ext cx="818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ESTÁNDARES DE CALIDAD A APLICAR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547AD-7F69-03A3-8881-F9BF29F1D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691" y="2138451"/>
            <a:ext cx="8284029" cy="4400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433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46DF47-75AB-2101-3DB8-B68BA55AB4EF}"/>
              </a:ext>
            </a:extLst>
          </p:cNvPr>
          <p:cNvSpPr txBox="1"/>
          <p:nvPr/>
        </p:nvSpPr>
        <p:spPr>
          <a:xfrm>
            <a:off x="2255609" y="1410475"/>
            <a:ext cx="818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ESTÁNDARES DE CALIDAD A APLICAR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EC46DA-4A4B-58DF-0650-225EAEA2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89" y="2150069"/>
            <a:ext cx="8134239" cy="4360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034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5" name="4 Flecha a la derecha con muesca">
            <a:extLst>
              <a:ext uri="{FF2B5EF4-FFF2-40B4-BE49-F238E27FC236}">
                <a16:creationId xmlns:a16="http://schemas.microsoft.com/office/drawing/2014/main" id="{A3A56D82-8B0A-B196-24FC-062EB810EDD4}"/>
              </a:ext>
            </a:extLst>
          </p:cNvPr>
          <p:cNvSpPr/>
          <p:nvPr/>
        </p:nvSpPr>
        <p:spPr>
          <a:xfrm>
            <a:off x="289351" y="131837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Ejecución Inicial de la Metodología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B69124-CB54-03DA-DD66-3CC112A82FA6}"/>
              </a:ext>
            </a:extLst>
          </p:cNvPr>
          <p:cNvSpPr txBox="1"/>
          <p:nvPr/>
        </p:nvSpPr>
        <p:spPr>
          <a:xfrm>
            <a:off x="7409092" y="115230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 II: DISEÑO</a:t>
            </a:r>
            <a:endParaRPr lang="es-VE" sz="32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46DF47-75AB-2101-3DB8-B68BA55AB4EF}"/>
              </a:ext>
            </a:extLst>
          </p:cNvPr>
          <p:cNvSpPr txBox="1"/>
          <p:nvPr/>
        </p:nvSpPr>
        <p:spPr>
          <a:xfrm>
            <a:off x="2255609" y="1410475"/>
            <a:ext cx="818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ESTÁNDARES DE CALIDAD A APLICAR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4B65F7-CC5A-27E6-7F8D-51A017598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99" y="2285826"/>
            <a:ext cx="8036376" cy="43238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509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F52F86-0261-475B-32DB-A1671229F316}"/>
              </a:ext>
            </a:extLst>
          </p:cNvPr>
          <p:cNvSpPr txBox="1"/>
          <p:nvPr/>
        </p:nvSpPr>
        <p:spPr>
          <a:xfrm>
            <a:off x="3068215" y="2309633"/>
            <a:ext cx="646514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sz="6600" b="1" dirty="0">
                <a:solidFill>
                  <a:schemeClr val="accent2">
                    <a:lumMod val="5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  <a:cs typeface="Aharoni" panose="02010803020104030203" pitchFamily="2" charset="-79"/>
              </a:rPr>
              <a:t>¡Gracias por su Atención!</a:t>
            </a:r>
          </a:p>
          <a:p>
            <a:endParaRPr lang="es-ES" dirty="0"/>
          </a:p>
        </p:txBody>
      </p:sp>
      <p:sp>
        <p:nvSpPr>
          <p:cNvPr id="6" name="CuadroTexto 6">
            <a:extLst>
              <a:ext uri="{FF2B5EF4-FFF2-40B4-BE49-F238E27FC236}">
                <a16:creationId xmlns:a16="http://schemas.microsoft.com/office/drawing/2014/main" id="{3D7968FC-BAC7-8460-E1C4-19B3403069EE}"/>
              </a:ext>
            </a:extLst>
          </p:cNvPr>
          <p:cNvSpPr txBox="1"/>
          <p:nvPr/>
        </p:nvSpPr>
        <p:spPr>
          <a:xfrm>
            <a:off x="8749059" y="5696486"/>
            <a:ext cx="3696353" cy="1323439"/>
          </a:xfrm>
          <a:prstGeom prst="rect">
            <a:avLst/>
          </a:prstGeom>
          <a:noFill/>
          <a:effectLst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190500" h="190500"/>
            </a:sp3d>
          </a:bodyPr>
          <a:lstStyle/>
          <a:p>
            <a:pPr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T.S.U.: Ariana Chirinos</a:t>
            </a:r>
          </a:p>
          <a:p>
            <a:pPr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T.S.U.:  Ediana Rodríguez</a:t>
            </a:r>
          </a:p>
          <a:p>
            <a:pPr>
              <a:defRPr/>
            </a:pPr>
            <a:r>
              <a:rPr lang="es-ES" sz="2000" b="1" kern="0" dirty="0"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38100" dist="38100" dir="2700000" algn="tl">
                    <a:srgbClr val="002060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T.S.U.:  Ricardo Pérez</a:t>
            </a:r>
          </a:p>
          <a:p>
            <a:pPr>
              <a:defRPr/>
            </a:pPr>
            <a:endParaRPr lang="es-VE" sz="2000" b="1" i="1" kern="0" dirty="0">
              <a:solidFill>
                <a:srgbClr val="00206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  <a:outerShdw blurRad="38100" dist="38100" dir="2700000" algn="tl">
                  <a:srgbClr val="002060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7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Flecha a la derecha con muesca"/>
          <p:cNvSpPr/>
          <p:nvPr/>
        </p:nvSpPr>
        <p:spPr>
          <a:xfrm>
            <a:off x="24391" y="93610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Descripción de la Metodología 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4268691556"/>
              </p:ext>
            </p:extLst>
          </p:nvPr>
        </p:nvGraphicFramePr>
        <p:xfrm>
          <a:off x="1764284" y="1637754"/>
          <a:ext cx="9673133" cy="5032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1050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7" name="4 Flecha a la derecha con muesca"/>
          <p:cNvSpPr/>
          <p:nvPr/>
        </p:nvSpPr>
        <p:spPr>
          <a:xfrm>
            <a:off x="24391" y="93610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Fases de la Metodología 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4225177846"/>
              </p:ext>
            </p:extLst>
          </p:nvPr>
        </p:nvGraphicFramePr>
        <p:xfrm>
          <a:off x="684163" y="1709762"/>
          <a:ext cx="11233248" cy="4771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26901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4 Flecha a la derecha con muesca"/>
          <p:cNvSpPr/>
          <p:nvPr/>
        </p:nvSpPr>
        <p:spPr>
          <a:xfrm>
            <a:off x="24391" y="93610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Objetivo General  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2" name="Cinta perforada 1"/>
          <p:cNvSpPr/>
          <p:nvPr/>
        </p:nvSpPr>
        <p:spPr>
          <a:xfrm>
            <a:off x="828179" y="1925786"/>
            <a:ext cx="10513168" cy="4536504"/>
          </a:xfrm>
          <a:prstGeom prst="flowChartPunchedTape">
            <a:avLst/>
          </a:prstGeom>
          <a:ln w="57150">
            <a:solidFill>
              <a:schemeClr val="accent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1"/>
                </a:solidFill>
                <a:latin typeface="Arial Rounded MT Bold" panose="020F0704030504030204" pitchFamily="34" charset="0"/>
                <a:ea typeface="Calibri" panose="020F0502020204030204" pitchFamily="34" charset="0"/>
              </a:rPr>
              <a:t>Rediseñar el sistema web para la mejora de los procesos administrativos del Centro de Atención Integral para Niños con Necesidades Especiales (CAINES), C.A., Maturín estado, Monagas</a:t>
            </a:r>
            <a:endParaRPr lang="es-VE" sz="2000" dirty="0">
              <a:solidFill>
                <a:schemeClr val="tx1"/>
              </a:solidFill>
              <a:effectLst/>
              <a:latin typeface="Arial Rounded MT Bold" panose="020F07040305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2049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ibujos animados cine 3d gafas pop pal película tira Vector ..."/>
          <p:cNvSpPr>
            <a:spLocks noChangeAspect="1" noChangeArrowheads="1"/>
          </p:cNvSpPr>
          <p:nvPr/>
        </p:nvSpPr>
        <p:spPr bwMode="auto">
          <a:xfrm>
            <a:off x="155575" y="-6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4 Flecha a la derecha con muesca"/>
          <p:cNvSpPr/>
          <p:nvPr/>
        </p:nvSpPr>
        <p:spPr>
          <a:xfrm>
            <a:off x="24391" y="93610"/>
            <a:ext cx="6852461" cy="1296144"/>
          </a:xfrm>
          <a:prstGeom prst="notchedRightArrow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Objetivos Específicos </a:t>
            </a:r>
            <a:endParaRPr lang="es-VE" sz="2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960334060"/>
              </p:ext>
            </p:extLst>
          </p:nvPr>
        </p:nvGraphicFramePr>
        <p:xfrm>
          <a:off x="307975" y="1403301"/>
          <a:ext cx="11457036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2853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4593</TotalTime>
  <Words>2661</Words>
  <Application>Microsoft Office PowerPoint</Application>
  <PresentationFormat>Personalizado</PresentationFormat>
  <Paragraphs>542</Paragraphs>
  <Slides>53</Slides>
  <Notes>51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1" baseType="lpstr">
      <vt:lpstr>Arial</vt:lpstr>
      <vt:lpstr>Arial Rounded MT Bold</vt:lpstr>
      <vt:lpstr>Calibri</vt:lpstr>
      <vt:lpstr>Cambria Math</vt:lpstr>
      <vt:lpstr>Trebuchet MS</vt:lpstr>
      <vt:lpstr>Wingdings</vt:lpstr>
      <vt:lpstr>Wingdings 3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Ediana</dc:creator>
  <cp:lastModifiedBy>Blassue's PC</cp:lastModifiedBy>
  <cp:revision>177</cp:revision>
  <dcterms:created xsi:type="dcterms:W3CDTF">2020-05-19T15:55:45Z</dcterms:created>
  <dcterms:modified xsi:type="dcterms:W3CDTF">2024-07-05T17:06:35Z</dcterms:modified>
</cp:coreProperties>
</file>